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800" b="0"/>
              <a:t>2018</a:t>
            </a:r>
            <a:r>
              <a:rPr lang="zh-CN" altLang="en-US" sz="1800" b="0"/>
              <a:t>年使用率调查</a:t>
            </a:r>
            <a:r>
              <a:rPr lang="en-US" altLang="zh-CN" sz="1800" b="0"/>
              <a:t>@Bitmovin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普及度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AV1</c:v>
                </c:pt>
                <c:pt idx="1">
                  <c:v>VP9</c:v>
                </c:pt>
                <c:pt idx="2">
                  <c:v>H.265/HEVC</c:v>
                </c:pt>
                <c:pt idx="3">
                  <c:v>H.264/AVC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0.11</c:v>
                </c:pt>
                <c:pt idx="2">
                  <c:v>0.42</c:v>
                </c:pt>
                <c:pt idx="3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25-44EE-835A-D926910159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7782528"/>
        <c:axId val="235552768"/>
      </c:barChart>
      <c:catAx>
        <c:axId val="237782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35552768"/>
        <c:crosses val="autoZero"/>
        <c:auto val="1"/>
        <c:lblAlgn val="ctr"/>
        <c:lblOffset val="100"/>
        <c:noMultiLvlLbl val="0"/>
      </c:catAx>
      <c:valAx>
        <c:axId val="2355527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3778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800" b="0"/>
              <a:t>2018</a:t>
            </a:r>
            <a:r>
              <a:rPr lang="zh-CN" altLang="en-US" sz="1800" b="0"/>
              <a:t>年</a:t>
            </a:r>
            <a:r>
              <a:rPr lang="en-US" altLang="zh-CN" sz="1800" b="0"/>
              <a:t>MSU</a:t>
            </a:r>
            <a:r>
              <a:rPr lang="zh-CN" altLang="en-US" sz="1800" b="0"/>
              <a:t>视频编码比较（高品质，</a:t>
            </a:r>
            <a:r>
              <a:rPr lang="en-US" altLang="zh-CN" sz="1800" b="0"/>
              <a:t>FHD</a:t>
            </a:r>
            <a:r>
              <a:rPr lang="zh-CN" altLang="en-US" sz="1800" b="0"/>
              <a:t>，客观）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相对比特率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x264</c:v>
                </c:pt>
                <c:pt idx="1">
                  <c:v>sz264</c:v>
                </c:pt>
                <c:pt idx="2">
                  <c:v>sz265</c:v>
                </c:pt>
                <c:pt idx="3">
                  <c:v>x265</c:v>
                </c:pt>
                <c:pt idx="4">
                  <c:v>VP9</c:v>
                </c:pt>
                <c:pt idx="5">
                  <c:v>AV1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1</c:v>
                </c:pt>
                <c:pt idx="1">
                  <c:v>0.97899999999999998</c:v>
                </c:pt>
                <c:pt idx="2">
                  <c:v>0.70499999999999996</c:v>
                </c:pt>
                <c:pt idx="3">
                  <c:v>0.68799999999999994</c:v>
                </c:pt>
                <c:pt idx="4">
                  <c:v>0.68100000000000005</c:v>
                </c:pt>
                <c:pt idx="5">
                  <c:v>0.52700000000000002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0F-422F-AFCF-91CF92FECD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279744"/>
        <c:axId val="245286784"/>
      </c:barChart>
      <c:catAx>
        <c:axId val="245279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45286784"/>
        <c:crosses val="autoZero"/>
        <c:auto val="1"/>
        <c:lblAlgn val="ctr"/>
        <c:lblOffset val="100"/>
        <c:noMultiLvlLbl val="0"/>
      </c:catAx>
      <c:valAx>
        <c:axId val="245286784"/>
        <c:scaling>
          <c:orientation val="minMax"/>
          <c:max val="1.1000000000000001"/>
          <c:min val="0.4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 sz="1400" b="0"/>
                  <a:t>相对平均比特率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4527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 altLang="en-US" sz="1800" b="0"/>
              <a:t>解码速率比较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帧率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H264/HW</c:v>
                </c:pt>
                <c:pt idx="1">
                  <c:v>H265/HW</c:v>
                </c:pt>
                <c:pt idx="2">
                  <c:v>H264/SW</c:v>
                </c:pt>
                <c:pt idx="3">
                  <c:v>H265/SW</c:v>
                </c:pt>
              </c:strCache>
            </c:strRef>
          </c:cat>
          <c:val>
            <c:numRef>
              <c:f>Sheet1!$B$2:$B$5</c:f>
              <c:numCache>
                <c:formatCode>0.0_ </c:formatCode>
                <c:ptCount val="4"/>
                <c:pt idx="0">
                  <c:v>40.5</c:v>
                </c:pt>
                <c:pt idx="1">
                  <c:v>46.1</c:v>
                </c:pt>
                <c:pt idx="2">
                  <c:v>16.100000000000001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EC-4F56-A4B3-8C5716BF6C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7618304"/>
        <c:axId val="257620992"/>
      </c:barChart>
      <c:catAx>
        <c:axId val="257618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57620992"/>
        <c:crosses val="autoZero"/>
        <c:auto val="1"/>
        <c:lblAlgn val="ctr"/>
        <c:lblOffset val="100"/>
        <c:noMultiLvlLbl val="0"/>
      </c:catAx>
      <c:valAx>
        <c:axId val="2576209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 sz="1400" b="0"/>
                  <a:t>帧率</a:t>
                </a:r>
                <a:r>
                  <a:rPr lang="en-US" altLang="zh-CN" sz="1400" b="0"/>
                  <a:t>/fps</a:t>
                </a:r>
                <a:endParaRPr lang="zh-CN" altLang="en-US" sz="1400" b="0"/>
              </a:p>
            </c:rich>
          </c:tx>
          <c:layout/>
          <c:overlay val="0"/>
        </c:title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5761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 altLang="en-US" sz="1800" b="0"/>
              <a:t>编码速率比较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帧率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H264/HW</c:v>
                </c:pt>
                <c:pt idx="1">
                  <c:v>H265/HW</c:v>
                </c:pt>
                <c:pt idx="2">
                  <c:v>H264/SW</c:v>
                </c:pt>
                <c:pt idx="3">
                  <c:v>H265/SW</c:v>
                </c:pt>
              </c:strCache>
            </c:strRef>
          </c:cat>
          <c:val>
            <c:numRef>
              <c:f>Sheet1!$B$2:$B$5</c:f>
              <c:numCache>
                <c:formatCode>0.00_ </c:formatCode>
                <c:ptCount val="4"/>
                <c:pt idx="0">
                  <c:v>5.23</c:v>
                </c:pt>
                <c:pt idx="1">
                  <c:v>5.33</c:v>
                </c:pt>
                <c:pt idx="2">
                  <c:v>1.84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91-49C8-B128-0D0D968285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7909888"/>
        <c:axId val="257941504"/>
      </c:barChart>
      <c:catAx>
        <c:axId val="257909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57941504"/>
        <c:crosses val="autoZero"/>
        <c:auto val="1"/>
        <c:lblAlgn val="ctr"/>
        <c:lblOffset val="100"/>
        <c:noMultiLvlLbl val="0"/>
      </c:catAx>
      <c:valAx>
        <c:axId val="2579415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 sz="1400" b="0"/>
                  <a:t>帧率</a:t>
                </a:r>
                <a:r>
                  <a:rPr lang="en-US" altLang="zh-CN" sz="1400" b="0"/>
                  <a:t>/fps</a:t>
                </a:r>
                <a:endParaRPr lang="zh-CN" altLang="en-US" sz="1400" b="0"/>
              </a:p>
            </c:rich>
          </c:tx>
          <c:layout/>
          <c:overlay val="0"/>
        </c:title>
        <c:numFmt formatCode="0.00_ 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579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 altLang="en-US" sz="1800" b="0"/>
              <a:t>现代视频编码相对比特率比较（主观，经换算）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相对比特率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Cinepak</c:v>
                </c:pt>
                <c:pt idx="1">
                  <c:v>MJPEG</c:v>
                </c:pt>
                <c:pt idx="2">
                  <c:v>MPEG-1</c:v>
                </c:pt>
                <c:pt idx="3">
                  <c:v>MPEG-2</c:v>
                </c:pt>
                <c:pt idx="4">
                  <c:v>MPEG-4 Part 2</c:v>
                </c:pt>
                <c:pt idx="5">
                  <c:v>AVC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3.6667000000000001</c:v>
                </c:pt>
                <c:pt idx="1">
                  <c:v>1.8004</c:v>
                </c:pt>
                <c:pt idx="2">
                  <c:v>1</c:v>
                </c:pt>
                <c:pt idx="3">
                  <c:v>0.88990000000000002</c:v>
                </c:pt>
                <c:pt idx="4">
                  <c:v>0.72160000000000002</c:v>
                </c:pt>
                <c:pt idx="5">
                  <c:v>0.22589999999999999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DB-4C12-AD58-7CDD3FDF5D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7975808"/>
        <c:axId val="258110208"/>
      </c:barChart>
      <c:catAx>
        <c:axId val="257975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58110208"/>
        <c:crosses val="autoZero"/>
        <c:auto val="1"/>
        <c:lblAlgn val="ctr"/>
        <c:lblOffset val="100"/>
        <c:noMultiLvlLbl val="0"/>
      </c:catAx>
      <c:valAx>
        <c:axId val="2581102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 sz="1400" b="0"/>
                  <a:t>相对平均比特率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5797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800" b="0"/>
              <a:t>2018</a:t>
            </a:r>
            <a:r>
              <a:rPr lang="zh-CN" altLang="en-US" sz="1800" b="0"/>
              <a:t>年使用率调查</a:t>
            </a:r>
            <a:r>
              <a:rPr lang="en-US" altLang="zh-CN" sz="1800" b="0"/>
              <a:t>@Bitmovin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普及度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FLAC</c:v>
                </c:pt>
                <c:pt idx="1">
                  <c:v>Opus</c:v>
                </c:pt>
                <c:pt idx="2">
                  <c:v>Vorbis</c:v>
                </c:pt>
                <c:pt idx="3">
                  <c:v>Dolby Digital</c:v>
                </c:pt>
                <c:pt idx="4">
                  <c:v>MP3</c:v>
                </c:pt>
                <c:pt idx="5">
                  <c:v>AAC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0.09</c:v>
                </c:pt>
                <c:pt idx="2">
                  <c:v>0.06</c:v>
                </c:pt>
                <c:pt idx="3">
                  <c:v>0.25</c:v>
                </c:pt>
                <c:pt idx="4">
                  <c:v>0.43</c:v>
                </c:pt>
                <c:pt idx="5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DF-4D09-B213-CA851BC398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9013248"/>
        <c:axId val="259020288"/>
      </c:barChart>
      <c:catAx>
        <c:axId val="259013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59020288"/>
        <c:crosses val="autoZero"/>
        <c:auto val="1"/>
        <c:lblAlgn val="ctr"/>
        <c:lblOffset val="100"/>
        <c:noMultiLvlLbl val="0"/>
      </c:catAx>
      <c:valAx>
        <c:axId val="2590202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5901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4A2E7-F3D8-41EB-8063-077D72F413F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4542023-C58D-4613-83B9-65A501725A42}">
      <dgm:prSet phldrT="[文本]"/>
      <dgm:spPr/>
      <dgm:t>
        <a:bodyPr/>
        <a:lstStyle/>
        <a:p>
          <a:r>
            <a:rPr lang="en-US" altLang="zh-CN"/>
            <a:t>AVC</a:t>
          </a:r>
          <a:endParaRPr lang="zh-CN" altLang="en-US"/>
        </a:p>
      </dgm:t>
    </dgm:pt>
    <dgm:pt modelId="{463442DA-ED34-45A2-AB29-F0E19ED136EC}" type="parTrans" cxnId="{131C3238-9D4B-4D60-B794-EFA391A7270A}">
      <dgm:prSet/>
      <dgm:spPr/>
      <dgm:t>
        <a:bodyPr/>
        <a:lstStyle/>
        <a:p>
          <a:endParaRPr lang="zh-CN" altLang="en-US"/>
        </a:p>
      </dgm:t>
    </dgm:pt>
    <dgm:pt modelId="{9BA7BC6F-0F54-416F-BE2A-08E0E0875375}" type="sibTrans" cxnId="{131C3238-9D4B-4D60-B794-EFA391A7270A}">
      <dgm:prSet/>
      <dgm:spPr/>
      <dgm:t>
        <a:bodyPr/>
        <a:lstStyle/>
        <a:p>
          <a:endParaRPr lang="zh-CN" altLang="en-US"/>
        </a:p>
      </dgm:t>
    </dgm:pt>
    <dgm:pt modelId="{D1E17E41-5619-4062-9A26-8FB19D9FFF35}">
      <dgm:prSet phldrT="[文本]"/>
      <dgm:spPr/>
      <dgm:t>
        <a:bodyPr/>
        <a:lstStyle/>
        <a:p>
          <a:r>
            <a:rPr lang="en-US" altLang="zh-CN"/>
            <a:t>2003</a:t>
          </a:r>
          <a:endParaRPr lang="zh-CN" altLang="en-US"/>
        </a:p>
      </dgm:t>
    </dgm:pt>
    <dgm:pt modelId="{953C6DE5-1628-413F-8646-1CA262DD1E16}" type="parTrans" cxnId="{ED4D71C6-649A-4C32-B068-5BF40FB266AB}">
      <dgm:prSet/>
      <dgm:spPr/>
      <dgm:t>
        <a:bodyPr/>
        <a:lstStyle/>
        <a:p>
          <a:endParaRPr lang="zh-CN" altLang="en-US"/>
        </a:p>
      </dgm:t>
    </dgm:pt>
    <dgm:pt modelId="{B89F383F-CD3A-4C2C-8796-4749FE60B5C8}" type="sibTrans" cxnId="{ED4D71C6-649A-4C32-B068-5BF40FB266AB}">
      <dgm:prSet/>
      <dgm:spPr/>
      <dgm:t>
        <a:bodyPr/>
        <a:lstStyle/>
        <a:p>
          <a:endParaRPr lang="zh-CN" altLang="en-US"/>
        </a:p>
      </dgm:t>
    </dgm:pt>
    <dgm:pt modelId="{21BF124D-EF6C-4EF5-AB28-063AEE06B2AB}">
      <dgm:prSet phldrT="[文本]"/>
      <dgm:spPr/>
      <dgm:t>
        <a:bodyPr/>
        <a:lstStyle/>
        <a:p>
          <a:r>
            <a:rPr lang="en-US" altLang="zh-CN"/>
            <a:t>HEVC</a:t>
          </a:r>
          <a:endParaRPr lang="zh-CN" altLang="en-US"/>
        </a:p>
      </dgm:t>
    </dgm:pt>
    <dgm:pt modelId="{DE85A1CA-A683-434F-B2CE-596BB2E27587}" type="parTrans" cxnId="{74B73307-E24E-433A-A4DD-992D458D74A6}">
      <dgm:prSet/>
      <dgm:spPr/>
      <dgm:t>
        <a:bodyPr/>
        <a:lstStyle/>
        <a:p>
          <a:endParaRPr lang="zh-CN" altLang="en-US"/>
        </a:p>
      </dgm:t>
    </dgm:pt>
    <dgm:pt modelId="{173748E4-D0FD-460C-9E41-5094E72FFF09}" type="sibTrans" cxnId="{74B73307-E24E-433A-A4DD-992D458D74A6}">
      <dgm:prSet/>
      <dgm:spPr/>
      <dgm:t>
        <a:bodyPr/>
        <a:lstStyle/>
        <a:p>
          <a:endParaRPr lang="zh-CN" altLang="en-US"/>
        </a:p>
      </dgm:t>
    </dgm:pt>
    <dgm:pt modelId="{C5C66CEA-20CE-4FC2-87F3-6D182BE8A99B}">
      <dgm:prSet phldrT="[文本]"/>
      <dgm:spPr/>
      <dgm:t>
        <a:bodyPr/>
        <a:lstStyle/>
        <a:p>
          <a:r>
            <a:rPr lang="en-US" altLang="zh-CN"/>
            <a:t>2013</a:t>
          </a:r>
          <a:endParaRPr lang="zh-CN" altLang="en-US"/>
        </a:p>
      </dgm:t>
    </dgm:pt>
    <dgm:pt modelId="{3299FD4A-7484-4B9E-B75C-48BE2A8AA21C}" type="parTrans" cxnId="{E4058BD0-C539-4882-8177-7E8A869EC666}">
      <dgm:prSet/>
      <dgm:spPr/>
      <dgm:t>
        <a:bodyPr/>
        <a:lstStyle/>
        <a:p>
          <a:endParaRPr lang="zh-CN" altLang="en-US"/>
        </a:p>
      </dgm:t>
    </dgm:pt>
    <dgm:pt modelId="{DE0BC0BA-B1BC-4865-93F6-E0919B8FDE76}" type="sibTrans" cxnId="{E4058BD0-C539-4882-8177-7E8A869EC666}">
      <dgm:prSet/>
      <dgm:spPr/>
      <dgm:t>
        <a:bodyPr/>
        <a:lstStyle/>
        <a:p>
          <a:endParaRPr lang="zh-CN" altLang="en-US"/>
        </a:p>
      </dgm:t>
    </dgm:pt>
    <dgm:pt modelId="{300C307E-8698-4E2B-AB37-B566C2434C31}">
      <dgm:prSet phldrT="[文本]"/>
      <dgm:spPr/>
      <dgm:t>
        <a:bodyPr/>
        <a:lstStyle/>
        <a:p>
          <a:r>
            <a:rPr lang="en-US" altLang="zh-CN"/>
            <a:t>VP9</a:t>
          </a:r>
          <a:endParaRPr lang="zh-CN" altLang="en-US"/>
        </a:p>
      </dgm:t>
    </dgm:pt>
    <dgm:pt modelId="{7314157F-9D53-4904-B784-CAB18EF06404}" type="parTrans" cxnId="{689DAB14-71CB-4445-8E35-3139D1A4E144}">
      <dgm:prSet/>
      <dgm:spPr/>
      <dgm:t>
        <a:bodyPr/>
        <a:lstStyle/>
        <a:p>
          <a:endParaRPr lang="zh-CN" altLang="en-US"/>
        </a:p>
      </dgm:t>
    </dgm:pt>
    <dgm:pt modelId="{21820DA1-E8EA-46CF-A579-3694C5B48C46}" type="sibTrans" cxnId="{689DAB14-71CB-4445-8E35-3139D1A4E144}">
      <dgm:prSet/>
      <dgm:spPr/>
      <dgm:t>
        <a:bodyPr/>
        <a:lstStyle/>
        <a:p>
          <a:endParaRPr lang="zh-CN" altLang="en-US"/>
        </a:p>
      </dgm:t>
    </dgm:pt>
    <dgm:pt modelId="{6BF90B86-1487-468F-AE76-4223930E831F}">
      <dgm:prSet phldrT="[文本]"/>
      <dgm:spPr/>
      <dgm:t>
        <a:bodyPr/>
        <a:lstStyle/>
        <a:p>
          <a:r>
            <a:rPr lang="en-US" altLang="zh-CN"/>
            <a:t>2013</a:t>
          </a:r>
          <a:endParaRPr lang="zh-CN" altLang="en-US"/>
        </a:p>
      </dgm:t>
    </dgm:pt>
    <dgm:pt modelId="{CE5D80F0-42DB-48E4-81C4-5768C5FD2466}" type="parTrans" cxnId="{1AA3D6FD-C2E0-4ED9-B775-C0EEF2D2DCC4}">
      <dgm:prSet/>
      <dgm:spPr/>
      <dgm:t>
        <a:bodyPr/>
        <a:lstStyle/>
        <a:p>
          <a:endParaRPr lang="zh-CN" altLang="en-US"/>
        </a:p>
      </dgm:t>
    </dgm:pt>
    <dgm:pt modelId="{DE795452-80E2-42EA-920A-8EEEDE1C7D73}" type="sibTrans" cxnId="{1AA3D6FD-C2E0-4ED9-B775-C0EEF2D2DCC4}">
      <dgm:prSet/>
      <dgm:spPr/>
      <dgm:t>
        <a:bodyPr/>
        <a:lstStyle/>
        <a:p>
          <a:endParaRPr lang="zh-CN" altLang="en-US"/>
        </a:p>
      </dgm:t>
    </dgm:pt>
    <dgm:pt modelId="{0DE87B62-AF91-4886-B47E-40D31DF16ACD}" type="pres">
      <dgm:prSet presAssocID="{C604A2E7-F3D8-41EB-8063-077D72F413F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FC35DAE6-3DC7-458A-BF95-B2B189C76342}" type="pres">
      <dgm:prSet presAssocID="{14542023-C58D-4613-83B9-65A501725A42}" presName="composite" presStyleCnt="0"/>
      <dgm:spPr/>
    </dgm:pt>
    <dgm:pt modelId="{CBE488BF-46B5-43E2-B3FA-4A52F42BD354}" type="pres">
      <dgm:prSet presAssocID="{14542023-C58D-4613-83B9-65A501725A4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D492E6-D2B8-45C2-BCDD-54C8F1BC3B1F}" type="pres">
      <dgm:prSet presAssocID="{14542023-C58D-4613-83B9-65A501725A4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1CC182-B16C-4595-9B01-DAF8DFC1A1F0}" type="pres">
      <dgm:prSet presAssocID="{14542023-C58D-4613-83B9-65A501725A42}" presName="BalanceSpacing" presStyleCnt="0"/>
      <dgm:spPr/>
    </dgm:pt>
    <dgm:pt modelId="{C5680E17-604C-4811-A6A1-9D0F4DCFDB89}" type="pres">
      <dgm:prSet presAssocID="{14542023-C58D-4613-83B9-65A501725A42}" presName="BalanceSpacing1" presStyleCnt="0"/>
      <dgm:spPr/>
    </dgm:pt>
    <dgm:pt modelId="{88FD1CC8-0FB6-482E-8E40-AFE5B7A2B262}" type="pres">
      <dgm:prSet presAssocID="{9BA7BC6F-0F54-416F-BE2A-08E0E0875375}" presName="Accent1Text" presStyleLbl="node1" presStyleIdx="1" presStyleCnt="6"/>
      <dgm:spPr/>
      <dgm:t>
        <a:bodyPr/>
        <a:lstStyle/>
        <a:p>
          <a:endParaRPr lang="zh-CN" altLang="en-US"/>
        </a:p>
      </dgm:t>
    </dgm:pt>
    <dgm:pt modelId="{851E63DD-3394-4496-B0CA-7D6283BB77C0}" type="pres">
      <dgm:prSet presAssocID="{9BA7BC6F-0F54-416F-BE2A-08E0E0875375}" presName="spaceBetweenRectangles" presStyleCnt="0"/>
      <dgm:spPr/>
    </dgm:pt>
    <dgm:pt modelId="{7231B4BB-DF95-49DA-9B37-55824DEC4364}" type="pres">
      <dgm:prSet presAssocID="{21BF124D-EF6C-4EF5-AB28-063AEE06B2AB}" presName="composite" presStyleCnt="0"/>
      <dgm:spPr/>
    </dgm:pt>
    <dgm:pt modelId="{1A3C7790-29AD-48D8-A6F9-01BB8DCB7ED7}" type="pres">
      <dgm:prSet presAssocID="{21BF124D-EF6C-4EF5-AB28-063AEE06B2A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92F4CB-B87D-4F05-9627-D32F4B02BB11}" type="pres">
      <dgm:prSet presAssocID="{21BF124D-EF6C-4EF5-AB28-063AEE06B2A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2EB002-B7EA-4273-9359-262A034C0324}" type="pres">
      <dgm:prSet presAssocID="{21BF124D-EF6C-4EF5-AB28-063AEE06B2AB}" presName="BalanceSpacing" presStyleCnt="0"/>
      <dgm:spPr/>
    </dgm:pt>
    <dgm:pt modelId="{5B281FF2-89E8-4E9F-B0A5-59A31A3EFCC4}" type="pres">
      <dgm:prSet presAssocID="{21BF124D-EF6C-4EF5-AB28-063AEE06B2AB}" presName="BalanceSpacing1" presStyleCnt="0"/>
      <dgm:spPr/>
    </dgm:pt>
    <dgm:pt modelId="{39643F83-83F4-4232-9246-D85BA1613EAF}" type="pres">
      <dgm:prSet presAssocID="{173748E4-D0FD-460C-9E41-5094E72FFF09}" presName="Accent1Text" presStyleLbl="node1" presStyleIdx="3" presStyleCnt="6"/>
      <dgm:spPr/>
      <dgm:t>
        <a:bodyPr/>
        <a:lstStyle/>
        <a:p>
          <a:endParaRPr lang="zh-CN" altLang="en-US"/>
        </a:p>
      </dgm:t>
    </dgm:pt>
    <dgm:pt modelId="{0F27D716-CBF9-4C12-8A72-875A678B6983}" type="pres">
      <dgm:prSet presAssocID="{173748E4-D0FD-460C-9E41-5094E72FFF09}" presName="spaceBetweenRectangles" presStyleCnt="0"/>
      <dgm:spPr/>
    </dgm:pt>
    <dgm:pt modelId="{75525B13-8D99-4453-B011-D50656D9C0BE}" type="pres">
      <dgm:prSet presAssocID="{300C307E-8698-4E2B-AB37-B566C2434C31}" presName="composite" presStyleCnt="0"/>
      <dgm:spPr/>
    </dgm:pt>
    <dgm:pt modelId="{BAB673C1-D167-4833-AA66-BD3D0D5FBDD2}" type="pres">
      <dgm:prSet presAssocID="{300C307E-8698-4E2B-AB37-B566C2434C3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E5302F-6ACB-453E-B23C-B8A9B566F459}" type="pres">
      <dgm:prSet presAssocID="{300C307E-8698-4E2B-AB37-B566C2434C3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B5CA0C-6ED4-469F-A0DE-74F569CE51E6}" type="pres">
      <dgm:prSet presAssocID="{300C307E-8698-4E2B-AB37-B566C2434C31}" presName="BalanceSpacing" presStyleCnt="0"/>
      <dgm:spPr/>
    </dgm:pt>
    <dgm:pt modelId="{F78952C4-9471-45A8-ADFC-F2F1567DCDBD}" type="pres">
      <dgm:prSet presAssocID="{300C307E-8698-4E2B-AB37-B566C2434C31}" presName="BalanceSpacing1" presStyleCnt="0"/>
      <dgm:spPr/>
    </dgm:pt>
    <dgm:pt modelId="{2F4E42BC-C5D3-46A1-9E39-F511544B966D}" type="pres">
      <dgm:prSet presAssocID="{21820DA1-E8EA-46CF-A579-3694C5B48C46}" presName="Accent1Text" presStyleLbl="node1" presStyleIdx="5" presStyleCnt="6"/>
      <dgm:spPr/>
      <dgm:t>
        <a:bodyPr/>
        <a:lstStyle/>
        <a:p>
          <a:endParaRPr lang="zh-CN" altLang="en-US"/>
        </a:p>
      </dgm:t>
    </dgm:pt>
  </dgm:ptLst>
  <dgm:cxnLst>
    <dgm:cxn modelId="{131C3238-9D4B-4D60-B794-EFA391A7270A}" srcId="{C604A2E7-F3D8-41EB-8063-077D72F413F1}" destId="{14542023-C58D-4613-83B9-65A501725A42}" srcOrd="0" destOrd="0" parTransId="{463442DA-ED34-45A2-AB29-F0E19ED136EC}" sibTransId="{9BA7BC6F-0F54-416F-BE2A-08E0E0875375}"/>
    <dgm:cxn modelId="{2A3F24CC-0B6A-4885-AA54-E0749CFD619C}" type="presOf" srcId="{9BA7BC6F-0F54-416F-BE2A-08E0E0875375}" destId="{88FD1CC8-0FB6-482E-8E40-AFE5B7A2B262}" srcOrd="0" destOrd="0" presId="urn:microsoft.com/office/officeart/2008/layout/AlternatingHexagons"/>
    <dgm:cxn modelId="{6D56C6CA-82AB-4952-8E02-63646C784205}" type="presOf" srcId="{C604A2E7-F3D8-41EB-8063-077D72F413F1}" destId="{0DE87B62-AF91-4886-B47E-40D31DF16ACD}" srcOrd="0" destOrd="0" presId="urn:microsoft.com/office/officeart/2008/layout/AlternatingHexagons"/>
    <dgm:cxn modelId="{74B73307-E24E-433A-A4DD-992D458D74A6}" srcId="{C604A2E7-F3D8-41EB-8063-077D72F413F1}" destId="{21BF124D-EF6C-4EF5-AB28-063AEE06B2AB}" srcOrd="1" destOrd="0" parTransId="{DE85A1CA-A683-434F-B2CE-596BB2E27587}" sibTransId="{173748E4-D0FD-460C-9E41-5094E72FFF09}"/>
    <dgm:cxn modelId="{BC5A4961-4487-43FD-8023-D3AB9529B01A}" type="presOf" srcId="{300C307E-8698-4E2B-AB37-B566C2434C31}" destId="{BAB673C1-D167-4833-AA66-BD3D0D5FBDD2}" srcOrd="0" destOrd="0" presId="urn:microsoft.com/office/officeart/2008/layout/AlternatingHexagons"/>
    <dgm:cxn modelId="{D6E2333D-DFA6-4B87-9963-C01860D8F66F}" type="presOf" srcId="{21BF124D-EF6C-4EF5-AB28-063AEE06B2AB}" destId="{1A3C7790-29AD-48D8-A6F9-01BB8DCB7ED7}" srcOrd="0" destOrd="0" presId="urn:microsoft.com/office/officeart/2008/layout/AlternatingHexagons"/>
    <dgm:cxn modelId="{1AA3D6FD-C2E0-4ED9-B775-C0EEF2D2DCC4}" srcId="{300C307E-8698-4E2B-AB37-B566C2434C31}" destId="{6BF90B86-1487-468F-AE76-4223930E831F}" srcOrd="0" destOrd="0" parTransId="{CE5D80F0-42DB-48E4-81C4-5768C5FD2466}" sibTransId="{DE795452-80E2-42EA-920A-8EEEDE1C7D73}"/>
    <dgm:cxn modelId="{7D4AE0B3-4DFE-4041-BA97-E4E96A8C2298}" type="presOf" srcId="{173748E4-D0FD-460C-9E41-5094E72FFF09}" destId="{39643F83-83F4-4232-9246-D85BA1613EAF}" srcOrd="0" destOrd="0" presId="urn:microsoft.com/office/officeart/2008/layout/AlternatingHexagons"/>
    <dgm:cxn modelId="{ED4D71C6-649A-4C32-B068-5BF40FB266AB}" srcId="{14542023-C58D-4613-83B9-65A501725A42}" destId="{D1E17E41-5619-4062-9A26-8FB19D9FFF35}" srcOrd="0" destOrd="0" parTransId="{953C6DE5-1628-413F-8646-1CA262DD1E16}" sibTransId="{B89F383F-CD3A-4C2C-8796-4749FE60B5C8}"/>
    <dgm:cxn modelId="{E4058BD0-C539-4882-8177-7E8A869EC666}" srcId="{21BF124D-EF6C-4EF5-AB28-063AEE06B2AB}" destId="{C5C66CEA-20CE-4FC2-87F3-6D182BE8A99B}" srcOrd="0" destOrd="0" parTransId="{3299FD4A-7484-4B9E-B75C-48BE2A8AA21C}" sibTransId="{DE0BC0BA-B1BC-4865-93F6-E0919B8FDE76}"/>
    <dgm:cxn modelId="{EAE39A59-FD43-49C9-B7C9-1EF3D5349425}" type="presOf" srcId="{C5C66CEA-20CE-4FC2-87F3-6D182BE8A99B}" destId="{4792F4CB-B87D-4F05-9627-D32F4B02BB11}" srcOrd="0" destOrd="0" presId="urn:microsoft.com/office/officeart/2008/layout/AlternatingHexagons"/>
    <dgm:cxn modelId="{9B5044DC-732C-49FA-85B5-DACAB70F21EF}" type="presOf" srcId="{21820DA1-E8EA-46CF-A579-3694C5B48C46}" destId="{2F4E42BC-C5D3-46A1-9E39-F511544B966D}" srcOrd="0" destOrd="0" presId="urn:microsoft.com/office/officeart/2008/layout/AlternatingHexagons"/>
    <dgm:cxn modelId="{27F5BDA7-E2CA-46C4-803B-390BA5755AFD}" type="presOf" srcId="{6BF90B86-1487-468F-AE76-4223930E831F}" destId="{65E5302F-6ACB-453E-B23C-B8A9B566F459}" srcOrd="0" destOrd="0" presId="urn:microsoft.com/office/officeart/2008/layout/AlternatingHexagons"/>
    <dgm:cxn modelId="{689DAB14-71CB-4445-8E35-3139D1A4E144}" srcId="{C604A2E7-F3D8-41EB-8063-077D72F413F1}" destId="{300C307E-8698-4E2B-AB37-B566C2434C31}" srcOrd="2" destOrd="0" parTransId="{7314157F-9D53-4904-B784-CAB18EF06404}" sibTransId="{21820DA1-E8EA-46CF-A579-3694C5B48C46}"/>
    <dgm:cxn modelId="{3FE7D98B-6112-4D1C-9474-EB809DE42723}" type="presOf" srcId="{14542023-C58D-4613-83B9-65A501725A42}" destId="{CBE488BF-46B5-43E2-B3FA-4A52F42BD354}" srcOrd="0" destOrd="0" presId="urn:microsoft.com/office/officeart/2008/layout/AlternatingHexagons"/>
    <dgm:cxn modelId="{DCD7EA4B-ED2B-4608-BF40-B8D36D9B53ED}" type="presOf" srcId="{D1E17E41-5619-4062-9A26-8FB19D9FFF35}" destId="{56D492E6-D2B8-45C2-BCDD-54C8F1BC3B1F}" srcOrd="0" destOrd="0" presId="urn:microsoft.com/office/officeart/2008/layout/AlternatingHexagons"/>
    <dgm:cxn modelId="{F2B116B3-C1EF-465A-A90A-D37CD84E1B29}" type="presParOf" srcId="{0DE87B62-AF91-4886-B47E-40D31DF16ACD}" destId="{FC35DAE6-3DC7-458A-BF95-B2B189C76342}" srcOrd="0" destOrd="0" presId="urn:microsoft.com/office/officeart/2008/layout/AlternatingHexagons"/>
    <dgm:cxn modelId="{91748906-D9D9-45B0-8220-6FD08F7CFC08}" type="presParOf" srcId="{FC35DAE6-3DC7-458A-BF95-B2B189C76342}" destId="{CBE488BF-46B5-43E2-B3FA-4A52F42BD354}" srcOrd="0" destOrd="0" presId="urn:microsoft.com/office/officeart/2008/layout/AlternatingHexagons"/>
    <dgm:cxn modelId="{8A545217-08A0-4E57-96FD-1DA58CC57370}" type="presParOf" srcId="{FC35DAE6-3DC7-458A-BF95-B2B189C76342}" destId="{56D492E6-D2B8-45C2-BCDD-54C8F1BC3B1F}" srcOrd="1" destOrd="0" presId="urn:microsoft.com/office/officeart/2008/layout/AlternatingHexagons"/>
    <dgm:cxn modelId="{B7CF1A26-9A1F-4F78-8A62-0C5661ADE462}" type="presParOf" srcId="{FC35DAE6-3DC7-458A-BF95-B2B189C76342}" destId="{191CC182-B16C-4595-9B01-DAF8DFC1A1F0}" srcOrd="2" destOrd="0" presId="urn:microsoft.com/office/officeart/2008/layout/AlternatingHexagons"/>
    <dgm:cxn modelId="{E3BD641B-287E-4423-90C9-E80C35526022}" type="presParOf" srcId="{FC35DAE6-3DC7-458A-BF95-B2B189C76342}" destId="{C5680E17-604C-4811-A6A1-9D0F4DCFDB89}" srcOrd="3" destOrd="0" presId="urn:microsoft.com/office/officeart/2008/layout/AlternatingHexagons"/>
    <dgm:cxn modelId="{096D173C-CC09-4650-B5A8-E8F4B5565E63}" type="presParOf" srcId="{FC35DAE6-3DC7-458A-BF95-B2B189C76342}" destId="{88FD1CC8-0FB6-482E-8E40-AFE5B7A2B262}" srcOrd="4" destOrd="0" presId="urn:microsoft.com/office/officeart/2008/layout/AlternatingHexagons"/>
    <dgm:cxn modelId="{2CC3217F-B4D0-4470-A82C-73DAD001B485}" type="presParOf" srcId="{0DE87B62-AF91-4886-B47E-40D31DF16ACD}" destId="{851E63DD-3394-4496-B0CA-7D6283BB77C0}" srcOrd="1" destOrd="0" presId="urn:microsoft.com/office/officeart/2008/layout/AlternatingHexagons"/>
    <dgm:cxn modelId="{94E28A5C-E725-4485-A011-116F1E117FB1}" type="presParOf" srcId="{0DE87B62-AF91-4886-B47E-40D31DF16ACD}" destId="{7231B4BB-DF95-49DA-9B37-55824DEC4364}" srcOrd="2" destOrd="0" presId="urn:microsoft.com/office/officeart/2008/layout/AlternatingHexagons"/>
    <dgm:cxn modelId="{DEA9C630-37A2-46FB-A5AE-048B3427D23C}" type="presParOf" srcId="{7231B4BB-DF95-49DA-9B37-55824DEC4364}" destId="{1A3C7790-29AD-48D8-A6F9-01BB8DCB7ED7}" srcOrd="0" destOrd="0" presId="urn:microsoft.com/office/officeart/2008/layout/AlternatingHexagons"/>
    <dgm:cxn modelId="{BF922511-8538-430A-8C2F-0661D574A355}" type="presParOf" srcId="{7231B4BB-DF95-49DA-9B37-55824DEC4364}" destId="{4792F4CB-B87D-4F05-9627-D32F4B02BB11}" srcOrd="1" destOrd="0" presId="urn:microsoft.com/office/officeart/2008/layout/AlternatingHexagons"/>
    <dgm:cxn modelId="{0617A08C-56DE-483C-8DFF-9895041A0A10}" type="presParOf" srcId="{7231B4BB-DF95-49DA-9B37-55824DEC4364}" destId="{F52EB002-B7EA-4273-9359-262A034C0324}" srcOrd="2" destOrd="0" presId="urn:microsoft.com/office/officeart/2008/layout/AlternatingHexagons"/>
    <dgm:cxn modelId="{E1860AF6-4DEE-4657-837D-2987A14F3CDD}" type="presParOf" srcId="{7231B4BB-DF95-49DA-9B37-55824DEC4364}" destId="{5B281FF2-89E8-4E9F-B0A5-59A31A3EFCC4}" srcOrd="3" destOrd="0" presId="urn:microsoft.com/office/officeart/2008/layout/AlternatingHexagons"/>
    <dgm:cxn modelId="{38BA0C38-57B4-421A-9FAE-27E28095658C}" type="presParOf" srcId="{7231B4BB-DF95-49DA-9B37-55824DEC4364}" destId="{39643F83-83F4-4232-9246-D85BA1613EAF}" srcOrd="4" destOrd="0" presId="urn:microsoft.com/office/officeart/2008/layout/AlternatingHexagons"/>
    <dgm:cxn modelId="{845E843F-6989-46CB-9F55-28FBAF665B53}" type="presParOf" srcId="{0DE87B62-AF91-4886-B47E-40D31DF16ACD}" destId="{0F27D716-CBF9-4C12-8A72-875A678B6983}" srcOrd="3" destOrd="0" presId="urn:microsoft.com/office/officeart/2008/layout/AlternatingHexagons"/>
    <dgm:cxn modelId="{34EFC26B-0621-41B4-8296-E5FDC12257DC}" type="presParOf" srcId="{0DE87B62-AF91-4886-B47E-40D31DF16ACD}" destId="{75525B13-8D99-4453-B011-D50656D9C0BE}" srcOrd="4" destOrd="0" presId="urn:microsoft.com/office/officeart/2008/layout/AlternatingHexagons"/>
    <dgm:cxn modelId="{F9E60D76-AE2B-448C-835E-08AB4E1975E2}" type="presParOf" srcId="{75525B13-8D99-4453-B011-D50656D9C0BE}" destId="{BAB673C1-D167-4833-AA66-BD3D0D5FBDD2}" srcOrd="0" destOrd="0" presId="urn:microsoft.com/office/officeart/2008/layout/AlternatingHexagons"/>
    <dgm:cxn modelId="{E72B69C4-1BC2-4B33-ADF6-2CB02C3E0EFB}" type="presParOf" srcId="{75525B13-8D99-4453-B011-D50656D9C0BE}" destId="{65E5302F-6ACB-453E-B23C-B8A9B566F459}" srcOrd="1" destOrd="0" presId="urn:microsoft.com/office/officeart/2008/layout/AlternatingHexagons"/>
    <dgm:cxn modelId="{3F71466E-51D6-45E5-81B4-87342B3DB267}" type="presParOf" srcId="{75525B13-8D99-4453-B011-D50656D9C0BE}" destId="{ADB5CA0C-6ED4-469F-A0DE-74F569CE51E6}" srcOrd="2" destOrd="0" presId="urn:microsoft.com/office/officeart/2008/layout/AlternatingHexagons"/>
    <dgm:cxn modelId="{C23F8B2D-0DBC-455B-B906-8D3A470D2816}" type="presParOf" srcId="{75525B13-8D99-4453-B011-D50656D9C0BE}" destId="{F78952C4-9471-45A8-ADFC-F2F1567DCDBD}" srcOrd="3" destOrd="0" presId="urn:microsoft.com/office/officeart/2008/layout/AlternatingHexagons"/>
    <dgm:cxn modelId="{D50568A7-EEF9-42F7-84D1-728BB7E45F58}" type="presParOf" srcId="{75525B13-8D99-4453-B011-D50656D9C0BE}" destId="{2F4E42BC-C5D3-46A1-9E39-F511544B966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B7BB6A-32CE-4E6E-8092-0522BA37FC6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A99AE2F-4942-49E5-ADA7-3C0E210301AD}">
      <dgm:prSet phldrT="[文本]"/>
      <dgm:spPr/>
      <dgm:t>
        <a:bodyPr/>
        <a:lstStyle/>
        <a:p>
          <a:r>
            <a:rPr lang="en-US" altLang="zh-CN"/>
            <a:t>AVC</a:t>
          </a:r>
          <a:r>
            <a:rPr lang="zh-CN" altLang="en-US"/>
            <a:t>是</a:t>
          </a:r>
          <a:r>
            <a:rPr lang="en-US" altLang="zh-CN"/>
            <a:t>Bluray</a:t>
          </a:r>
          <a:r>
            <a:rPr lang="zh-CN" altLang="en-US"/>
            <a:t>和许多视频网站的标准（略）</a:t>
          </a:r>
        </a:p>
      </dgm:t>
    </dgm:pt>
    <dgm:pt modelId="{DA3AE86F-C646-4CAF-99B2-E9E1E78ACE9A}" type="parTrans" cxnId="{1D4A5EF7-98FC-432D-BF2D-566BA6D63D8A}">
      <dgm:prSet/>
      <dgm:spPr/>
      <dgm:t>
        <a:bodyPr/>
        <a:lstStyle/>
        <a:p>
          <a:endParaRPr lang="zh-CN" altLang="en-US"/>
        </a:p>
      </dgm:t>
    </dgm:pt>
    <dgm:pt modelId="{05D69226-8678-48BE-B8AF-F438976C241A}" type="sibTrans" cxnId="{1D4A5EF7-98FC-432D-BF2D-566BA6D63D8A}">
      <dgm:prSet/>
      <dgm:spPr/>
      <dgm:t>
        <a:bodyPr/>
        <a:lstStyle/>
        <a:p>
          <a:endParaRPr lang="zh-CN" altLang="en-US"/>
        </a:p>
      </dgm:t>
    </dgm:pt>
    <dgm:pt modelId="{4AA2C5ED-D110-4A0A-AAE0-80E939465B0B}">
      <dgm:prSet phldrT="[文本]"/>
      <dgm:spPr/>
      <dgm:t>
        <a:bodyPr/>
        <a:lstStyle/>
        <a:p>
          <a:r>
            <a:rPr lang="en-US" altLang="zh-CN"/>
            <a:t>HEVC</a:t>
          </a:r>
          <a:r>
            <a:rPr lang="zh-CN" altLang="en-US"/>
            <a:t>高昂的专利费用和复杂的授权政策</a:t>
          </a:r>
        </a:p>
      </dgm:t>
    </dgm:pt>
    <dgm:pt modelId="{9B817F12-D750-4813-B187-2E1A4D2981FB}" type="parTrans" cxnId="{19722FFD-E22F-44DB-AE10-A59D3C9F1DF0}">
      <dgm:prSet/>
      <dgm:spPr/>
      <dgm:t>
        <a:bodyPr/>
        <a:lstStyle/>
        <a:p>
          <a:endParaRPr lang="zh-CN" altLang="en-US"/>
        </a:p>
      </dgm:t>
    </dgm:pt>
    <dgm:pt modelId="{719CA65A-609D-4058-9B0E-E237EECA7039}" type="sibTrans" cxnId="{19722FFD-E22F-44DB-AE10-A59D3C9F1DF0}">
      <dgm:prSet/>
      <dgm:spPr/>
      <dgm:t>
        <a:bodyPr/>
        <a:lstStyle/>
        <a:p>
          <a:endParaRPr lang="zh-CN" altLang="en-US"/>
        </a:p>
      </dgm:t>
    </dgm:pt>
    <dgm:pt modelId="{DC5A1A3C-94EE-4A42-B8ED-10BD67E741A8}">
      <dgm:prSet phldrT="[文本]"/>
      <dgm:spPr/>
      <dgm:t>
        <a:bodyPr/>
        <a:lstStyle/>
        <a:p>
          <a:r>
            <a:rPr lang="zh-CN" altLang="en-US"/>
            <a:t>编解码效率问题</a:t>
          </a:r>
        </a:p>
      </dgm:t>
    </dgm:pt>
    <dgm:pt modelId="{CCA4AA1C-1359-4306-94D4-26A74A63F75B}" type="parTrans" cxnId="{24AEEA73-5B7F-4406-BC22-0EFFDA4DEDA5}">
      <dgm:prSet/>
      <dgm:spPr/>
      <dgm:t>
        <a:bodyPr/>
        <a:lstStyle/>
        <a:p>
          <a:endParaRPr lang="zh-CN" altLang="en-US"/>
        </a:p>
      </dgm:t>
    </dgm:pt>
    <dgm:pt modelId="{5A957FC8-5E91-4758-971A-36951826CCB6}" type="sibTrans" cxnId="{24AEEA73-5B7F-4406-BC22-0EFFDA4DEDA5}">
      <dgm:prSet/>
      <dgm:spPr/>
      <dgm:t>
        <a:bodyPr/>
        <a:lstStyle/>
        <a:p>
          <a:endParaRPr lang="zh-CN" altLang="en-US"/>
        </a:p>
      </dgm:t>
    </dgm:pt>
    <dgm:pt modelId="{00E5F854-DB9C-45D8-A84B-5ECB765A81D7}">
      <dgm:prSet/>
      <dgm:spPr/>
      <dgm:t>
        <a:bodyPr/>
        <a:lstStyle/>
        <a:p>
          <a:r>
            <a:rPr lang="zh-CN" altLang="en-US"/>
            <a:t>多次压缩的内容损失</a:t>
          </a:r>
        </a:p>
      </dgm:t>
    </dgm:pt>
    <dgm:pt modelId="{AFF19EF9-F061-4088-B532-3847DE1FE21E}" type="parTrans" cxnId="{7244764E-4B21-43A1-8EA4-3D54C2A25FB0}">
      <dgm:prSet/>
      <dgm:spPr/>
      <dgm:t>
        <a:bodyPr/>
        <a:lstStyle/>
        <a:p>
          <a:endParaRPr lang="zh-CN" altLang="en-US"/>
        </a:p>
      </dgm:t>
    </dgm:pt>
    <dgm:pt modelId="{A590826D-1F30-49E4-BA6A-0436E9B21F48}" type="sibTrans" cxnId="{7244764E-4B21-43A1-8EA4-3D54C2A25FB0}">
      <dgm:prSet/>
      <dgm:spPr/>
      <dgm:t>
        <a:bodyPr/>
        <a:lstStyle/>
        <a:p>
          <a:endParaRPr lang="zh-CN" altLang="en-US"/>
        </a:p>
      </dgm:t>
    </dgm:pt>
    <dgm:pt modelId="{AC309539-7B1F-4AAF-91F8-6413E3965E4B}">
      <dgm:prSet/>
      <dgm:spPr/>
      <dgm:t>
        <a:bodyPr/>
        <a:lstStyle/>
        <a:p>
          <a:r>
            <a:rPr lang="en-US" altLang="zh-CN"/>
            <a:t>HEVC</a:t>
          </a:r>
          <a:r>
            <a:rPr lang="zh-CN" altLang="en-US"/>
            <a:t>已接近压缩极限</a:t>
          </a:r>
        </a:p>
      </dgm:t>
    </dgm:pt>
    <dgm:pt modelId="{1A07A7F3-AB4E-4CC6-B9C3-0A825E8B26EF}" type="parTrans" cxnId="{4F43DF6D-4BF4-4191-AA25-55B921AFBE56}">
      <dgm:prSet/>
      <dgm:spPr/>
      <dgm:t>
        <a:bodyPr/>
        <a:lstStyle/>
        <a:p>
          <a:endParaRPr lang="zh-CN" altLang="en-US"/>
        </a:p>
      </dgm:t>
    </dgm:pt>
    <dgm:pt modelId="{EFA8E204-F6DE-4AFF-9EF0-01DD142BFDEC}" type="sibTrans" cxnId="{4F43DF6D-4BF4-4191-AA25-55B921AFBE56}">
      <dgm:prSet/>
      <dgm:spPr/>
      <dgm:t>
        <a:bodyPr/>
        <a:lstStyle/>
        <a:p>
          <a:endParaRPr lang="zh-CN" altLang="en-US"/>
        </a:p>
      </dgm:t>
    </dgm:pt>
    <dgm:pt modelId="{82D56C52-7A21-4C20-BB4B-76F7A16EF9E1}" type="pres">
      <dgm:prSet presAssocID="{BFB7BB6A-32CE-4E6E-8092-0522BA37FC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3874AD51-8C73-4090-804C-EF3A08DA4B78}" type="pres">
      <dgm:prSet presAssocID="{BFB7BB6A-32CE-4E6E-8092-0522BA37FC67}" presName="Name1" presStyleCnt="0"/>
      <dgm:spPr/>
    </dgm:pt>
    <dgm:pt modelId="{5C6C6C64-42B5-4A5E-8DCE-05059146DD22}" type="pres">
      <dgm:prSet presAssocID="{BFB7BB6A-32CE-4E6E-8092-0522BA37FC67}" presName="cycle" presStyleCnt="0"/>
      <dgm:spPr/>
    </dgm:pt>
    <dgm:pt modelId="{EE41C407-7F9F-405C-97E2-6BF931C3A33F}" type="pres">
      <dgm:prSet presAssocID="{BFB7BB6A-32CE-4E6E-8092-0522BA37FC67}" presName="srcNode" presStyleLbl="node1" presStyleIdx="0" presStyleCnt="5"/>
      <dgm:spPr/>
    </dgm:pt>
    <dgm:pt modelId="{5B975239-4597-42E7-A8B0-47D232B625A3}" type="pres">
      <dgm:prSet presAssocID="{BFB7BB6A-32CE-4E6E-8092-0522BA37FC6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146D703E-20C5-46D0-A1E9-E736996B8A55}" type="pres">
      <dgm:prSet presAssocID="{BFB7BB6A-32CE-4E6E-8092-0522BA37FC67}" presName="extraNode" presStyleLbl="node1" presStyleIdx="0" presStyleCnt="5"/>
      <dgm:spPr/>
    </dgm:pt>
    <dgm:pt modelId="{BD4400E4-AD96-42A0-8093-AC9D565163E0}" type="pres">
      <dgm:prSet presAssocID="{BFB7BB6A-32CE-4E6E-8092-0522BA37FC67}" presName="dstNode" presStyleLbl="node1" presStyleIdx="0" presStyleCnt="5"/>
      <dgm:spPr/>
    </dgm:pt>
    <dgm:pt modelId="{90B2982C-21A4-41E4-90D2-83A961F5156B}" type="pres">
      <dgm:prSet presAssocID="{9A99AE2F-4942-49E5-ADA7-3C0E210301A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59C846-FF09-40CA-8EC2-EBE1450926B6}" type="pres">
      <dgm:prSet presAssocID="{9A99AE2F-4942-49E5-ADA7-3C0E210301AD}" presName="accent_1" presStyleCnt="0"/>
      <dgm:spPr/>
    </dgm:pt>
    <dgm:pt modelId="{5705A557-A260-4758-BAA6-25F4ED39D6F7}" type="pres">
      <dgm:prSet presAssocID="{9A99AE2F-4942-49E5-ADA7-3C0E210301AD}" presName="accentRepeatNode" presStyleLbl="solidFgAcc1" presStyleIdx="0" presStyleCnt="5"/>
      <dgm:spPr/>
    </dgm:pt>
    <dgm:pt modelId="{F498EA1D-A706-43A2-A056-D43FC1028655}" type="pres">
      <dgm:prSet presAssocID="{4AA2C5ED-D110-4A0A-AAE0-80E939465B0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2501E1-7F4D-4477-9431-1C82B0F3280B}" type="pres">
      <dgm:prSet presAssocID="{4AA2C5ED-D110-4A0A-AAE0-80E939465B0B}" presName="accent_2" presStyleCnt="0"/>
      <dgm:spPr/>
    </dgm:pt>
    <dgm:pt modelId="{198C5863-C6B5-4303-8F6D-142B0CCE4D1C}" type="pres">
      <dgm:prSet presAssocID="{4AA2C5ED-D110-4A0A-AAE0-80E939465B0B}" presName="accentRepeatNode" presStyleLbl="solidFgAcc1" presStyleIdx="1" presStyleCnt="5"/>
      <dgm:spPr/>
    </dgm:pt>
    <dgm:pt modelId="{8282ECC3-AA18-41B6-91BE-92499D4040AB}" type="pres">
      <dgm:prSet presAssocID="{DC5A1A3C-94EE-4A42-B8ED-10BD67E741A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699230-D204-4DC3-B2F7-7BE858607559}" type="pres">
      <dgm:prSet presAssocID="{DC5A1A3C-94EE-4A42-B8ED-10BD67E741A8}" presName="accent_3" presStyleCnt="0"/>
      <dgm:spPr/>
    </dgm:pt>
    <dgm:pt modelId="{90BD40DD-987D-4C22-B914-FEAD7E89BB80}" type="pres">
      <dgm:prSet presAssocID="{DC5A1A3C-94EE-4A42-B8ED-10BD67E741A8}" presName="accentRepeatNode" presStyleLbl="solidFgAcc1" presStyleIdx="2" presStyleCnt="5"/>
      <dgm:spPr/>
    </dgm:pt>
    <dgm:pt modelId="{E5908531-B813-4284-A9BF-04C5F37DF348}" type="pres">
      <dgm:prSet presAssocID="{00E5F854-DB9C-45D8-A84B-5ECB765A81D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D7843A-34F3-457F-8F16-596FBBE2E189}" type="pres">
      <dgm:prSet presAssocID="{00E5F854-DB9C-45D8-A84B-5ECB765A81D7}" presName="accent_4" presStyleCnt="0"/>
      <dgm:spPr/>
    </dgm:pt>
    <dgm:pt modelId="{DAF8FC48-C483-47DE-BF0C-597D7A25CE5D}" type="pres">
      <dgm:prSet presAssocID="{00E5F854-DB9C-45D8-A84B-5ECB765A81D7}" presName="accentRepeatNode" presStyleLbl="solidFgAcc1" presStyleIdx="3" presStyleCnt="5"/>
      <dgm:spPr/>
    </dgm:pt>
    <dgm:pt modelId="{C0F61289-2B6E-4513-A8D0-7D3AD3D5ABF2}" type="pres">
      <dgm:prSet presAssocID="{AC309539-7B1F-4AAF-91F8-6413E3965E4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753B20-46EF-4E64-AF27-2C077EE1F917}" type="pres">
      <dgm:prSet presAssocID="{AC309539-7B1F-4AAF-91F8-6413E3965E4B}" presName="accent_5" presStyleCnt="0"/>
      <dgm:spPr/>
    </dgm:pt>
    <dgm:pt modelId="{B7969DB8-2DD3-4137-B857-4C71D908D01F}" type="pres">
      <dgm:prSet presAssocID="{AC309539-7B1F-4AAF-91F8-6413E3965E4B}" presName="accentRepeatNode" presStyleLbl="solidFgAcc1" presStyleIdx="4" presStyleCnt="5"/>
      <dgm:spPr/>
    </dgm:pt>
  </dgm:ptLst>
  <dgm:cxnLst>
    <dgm:cxn modelId="{9F481075-6640-4C09-B0BE-EC37BB9D1680}" type="presOf" srcId="{BFB7BB6A-32CE-4E6E-8092-0522BA37FC67}" destId="{82D56C52-7A21-4C20-BB4B-76F7A16EF9E1}" srcOrd="0" destOrd="0" presId="urn:microsoft.com/office/officeart/2008/layout/VerticalCurvedList"/>
    <dgm:cxn modelId="{24AEEA73-5B7F-4406-BC22-0EFFDA4DEDA5}" srcId="{BFB7BB6A-32CE-4E6E-8092-0522BA37FC67}" destId="{DC5A1A3C-94EE-4A42-B8ED-10BD67E741A8}" srcOrd="2" destOrd="0" parTransId="{CCA4AA1C-1359-4306-94D4-26A74A63F75B}" sibTransId="{5A957FC8-5E91-4758-971A-36951826CCB6}"/>
    <dgm:cxn modelId="{16AF6C5F-F63D-48D8-B4B9-0E15EE1C7695}" type="presOf" srcId="{DC5A1A3C-94EE-4A42-B8ED-10BD67E741A8}" destId="{8282ECC3-AA18-41B6-91BE-92499D4040AB}" srcOrd="0" destOrd="0" presId="urn:microsoft.com/office/officeart/2008/layout/VerticalCurvedList"/>
    <dgm:cxn modelId="{7244764E-4B21-43A1-8EA4-3D54C2A25FB0}" srcId="{BFB7BB6A-32CE-4E6E-8092-0522BA37FC67}" destId="{00E5F854-DB9C-45D8-A84B-5ECB765A81D7}" srcOrd="3" destOrd="0" parTransId="{AFF19EF9-F061-4088-B532-3847DE1FE21E}" sibTransId="{A590826D-1F30-49E4-BA6A-0436E9B21F48}"/>
    <dgm:cxn modelId="{19722FFD-E22F-44DB-AE10-A59D3C9F1DF0}" srcId="{BFB7BB6A-32CE-4E6E-8092-0522BA37FC67}" destId="{4AA2C5ED-D110-4A0A-AAE0-80E939465B0B}" srcOrd="1" destOrd="0" parTransId="{9B817F12-D750-4813-B187-2E1A4D2981FB}" sibTransId="{719CA65A-609D-4058-9B0E-E237EECA7039}"/>
    <dgm:cxn modelId="{16EA11F8-8638-4810-9408-77237BF6C818}" type="presOf" srcId="{4AA2C5ED-D110-4A0A-AAE0-80E939465B0B}" destId="{F498EA1D-A706-43A2-A056-D43FC1028655}" srcOrd="0" destOrd="0" presId="urn:microsoft.com/office/officeart/2008/layout/VerticalCurvedList"/>
    <dgm:cxn modelId="{4F43DF6D-4BF4-4191-AA25-55B921AFBE56}" srcId="{BFB7BB6A-32CE-4E6E-8092-0522BA37FC67}" destId="{AC309539-7B1F-4AAF-91F8-6413E3965E4B}" srcOrd="4" destOrd="0" parTransId="{1A07A7F3-AB4E-4CC6-B9C3-0A825E8B26EF}" sibTransId="{EFA8E204-F6DE-4AFF-9EF0-01DD142BFDEC}"/>
    <dgm:cxn modelId="{CCBE366F-32C6-482A-80E6-C5F04EA320D0}" type="presOf" srcId="{AC309539-7B1F-4AAF-91F8-6413E3965E4B}" destId="{C0F61289-2B6E-4513-A8D0-7D3AD3D5ABF2}" srcOrd="0" destOrd="0" presId="urn:microsoft.com/office/officeart/2008/layout/VerticalCurvedList"/>
    <dgm:cxn modelId="{F2D7BB41-C747-44B8-9FAD-8ACA731103C8}" type="presOf" srcId="{00E5F854-DB9C-45D8-A84B-5ECB765A81D7}" destId="{E5908531-B813-4284-A9BF-04C5F37DF348}" srcOrd="0" destOrd="0" presId="urn:microsoft.com/office/officeart/2008/layout/VerticalCurvedList"/>
    <dgm:cxn modelId="{1D4A5EF7-98FC-432D-BF2D-566BA6D63D8A}" srcId="{BFB7BB6A-32CE-4E6E-8092-0522BA37FC67}" destId="{9A99AE2F-4942-49E5-ADA7-3C0E210301AD}" srcOrd="0" destOrd="0" parTransId="{DA3AE86F-C646-4CAF-99B2-E9E1E78ACE9A}" sibTransId="{05D69226-8678-48BE-B8AF-F438976C241A}"/>
    <dgm:cxn modelId="{4548CD45-3BAD-4D49-9608-4A12D62758E4}" type="presOf" srcId="{9A99AE2F-4942-49E5-ADA7-3C0E210301AD}" destId="{90B2982C-21A4-41E4-90D2-83A961F5156B}" srcOrd="0" destOrd="0" presId="urn:microsoft.com/office/officeart/2008/layout/VerticalCurvedList"/>
    <dgm:cxn modelId="{9A08A495-8DFD-4862-A30D-57710F20F4A3}" type="presOf" srcId="{05D69226-8678-48BE-B8AF-F438976C241A}" destId="{5B975239-4597-42E7-A8B0-47D232B625A3}" srcOrd="0" destOrd="0" presId="urn:microsoft.com/office/officeart/2008/layout/VerticalCurvedList"/>
    <dgm:cxn modelId="{D16F8075-4E6C-413F-B0B2-7743C5D8F421}" type="presParOf" srcId="{82D56C52-7A21-4C20-BB4B-76F7A16EF9E1}" destId="{3874AD51-8C73-4090-804C-EF3A08DA4B78}" srcOrd="0" destOrd="0" presId="urn:microsoft.com/office/officeart/2008/layout/VerticalCurvedList"/>
    <dgm:cxn modelId="{BCFDF40E-B3ED-40D0-AE21-21C367FC2957}" type="presParOf" srcId="{3874AD51-8C73-4090-804C-EF3A08DA4B78}" destId="{5C6C6C64-42B5-4A5E-8DCE-05059146DD22}" srcOrd="0" destOrd="0" presId="urn:microsoft.com/office/officeart/2008/layout/VerticalCurvedList"/>
    <dgm:cxn modelId="{5AF2BE8D-43D8-4CC9-9D76-4B7F26969275}" type="presParOf" srcId="{5C6C6C64-42B5-4A5E-8DCE-05059146DD22}" destId="{EE41C407-7F9F-405C-97E2-6BF931C3A33F}" srcOrd="0" destOrd="0" presId="urn:microsoft.com/office/officeart/2008/layout/VerticalCurvedList"/>
    <dgm:cxn modelId="{CB42930E-C44E-4E0E-AB77-E92F04E95E9B}" type="presParOf" srcId="{5C6C6C64-42B5-4A5E-8DCE-05059146DD22}" destId="{5B975239-4597-42E7-A8B0-47D232B625A3}" srcOrd="1" destOrd="0" presId="urn:microsoft.com/office/officeart/2008/layout/VerticalCurvedList"/>
    <dgm:cxn modelId="{C0A5B09F-0BF8-4496-A34B-F0C761F7743A}" type="presParOf" srcId="{5C6C6C64-42B5-4A5E-8DCE-05059146DD22}" destId="{146D703E-20C5-46D0-A1E9-E736996B8A55}" srcOrd="2" destOrd="0" presId="urn:microsoft.com/office/officeart/2008/layout/VerticalCurvedList"/>
    <dgm:cxn modelId="{F1D32410-BF23-431E-8EE4-760117F588C3}" type="presParOf" srcId="{5C6C6C64-42B5-4A5E-8DCE-05059146DD22}" destId="{BD4400E4-AD96-42A0-8093-AC9D565163E0}" srcOrd="3" destOrd="0" presId="urn:microsoft.com/office/officeart/2008/layout/VerticalCurvedList"/>
    <dgm:cxn modelId="{9FAA2B3E-100B-44FF-B067-09C612350702}" type="presParOf" srcId="{3874AD51-8C73-4090-804C-EF3A08DA4B78}" destId="{90B2982C-21A4-41E4-90D2-83A961F5156B}" srcOrd="1" destOrd="0" presId="urn:microsoft.com/office/officeart/2008/layout/VerticalCurvedList"/>
    <dgm:cxn modelId="{ABAC984A-A355-459A-B3F3-525B5967F39E}" type="presParOf" srcId="{3874AD51-8C73-4090-804C-EF3A08DA4B78}" destId="{BE59C846-FF09-40CA-8EC2-EBE1450926B6}" srcOrd="2" destOrd="0" presId="urn:microsoft.com/office/officeart/2008/layout/VerticalCurvedList"/>
    <dgm:cxn modelId="{5AC583B2-405C-4DCE-A56B-4C785934F2E3}" type="presParOf" srcId="{BE59C846-FF09-40CA-8EC2-EBE1450926B6}" destId="{5705A557-A260-4758-BAA6-25F4ED39D6F7}" srcOrd="0" destOrd="0" presId="urn:microsoft.com/office/officeart/2008/layout/VerticalCurvedList"/>
    <dgm:cxn modelId="{7F5D5E59-F19F-4549-ACED-0447F48FB249}" type="presParOf" srcId="{3874AD51-8C73-4090-804C-EF3A08DA4B78}" destId="{F498EA1D-A706-43A2-A056-D43FC1028655}" srcOrd="3" destOrd="0" presId="urn:microsoft.com/office/officeart/2008/layout/VerticalCurvedList"/>
    <dgm:cxn modelId="{8329C1FF-F314-41D6-A497-E8FD1B8168A2}" type="presParOf" srcId="{3874AD51-8C73-4090-804C-EF3A08DA4B78}" destId="{482501E1-7F4D-4477-9431-1C82B0F3280B}" srcOrd="4" destOrd="0" presId="urn:microsoft.com/office/officeart/2008/layout/VerticalCurvedList"/>
    <dgm:cxn modelId="{9B35E789-EAEA-452E-BCBB-78709652FEB8}" type="presParOf" srcId="{482501E1-7F4D-4477-9431-1C82B0F3280B}" destId="{198C5863-C6B5-4303-8F6D-142B0CCE4D1C}" srcOrd="0" destOrd="0" presId="urn:microsoft.com/office/officeart/2008/layout/VerticalCurvedList"/>
    <dgm:cxn modelId="{CBC42F7B-54D9-4CBF-BA44-A256D27CC4CC}" type="presParOf" srcId="{3874AD51-8C73-4090-804C-EF3A08DA4B78}" destId="{8282ECC3-AA18-41B6-91BE-92499D4040AB}" srcOrd="5" destOrd="0" presId="urn:microsoft.com/office/officeart/2008/layout/VerticalCurvedList"/>
    <dgm:cxn modelId="{DFAC68A3-C46B-468F-A1FA-DAF9C88D5D32}" type="presParOf" srcId="{3874AD51-8C73-4090-804C-EF3A08DA4B78}" destId="{97699230-D204-4DC3-B2F7-7BE858607559}" srcOrd="6" destOrd="0" presId="urn:microsoft.com/office/officeart/2008/layout/VerticalCurvedList"/>
    <dgm:cxn modelId="{D27E5262-08DF-4052-99A5-91B5E1E7DF0C}" type="presParOf" srcId="{97699230-D204-4DC3-B2F7-7BE858607559}" destId="{90BD40DD-987D-4C22-B914-FEAD7E89BB80}" srcOrd="0" destOrd="0" presId="urn:microsoft.com/office/officeart/2008/layout/VerticalCurvedList"/>
    <dgm:cxn modelId="{CF6CBBE3-368A-417B-B365-BFD759951B4B}" type="presParOf" srcId="{3874AD51-8C73-4090-804C-EF3A08DA4B78}" destId="{E5908531-B813-4284-A9BF-04C5F37DF348}" srcOrd="7" destOrd="0" presId="urn:microsoft.com/office/officeart/2008/layout/VerticalCurvedList"/>
    <dgm:cxn modelId="{6433C664-CBD1-45C6-91E7-9103D44F9CA2}" type="presParOf" srcId="{3874AD51-8C73-4090-804C-EF3A08DA4B78}" destId="{45D7843A-34F3-457F-8F16-596FBBE2E189}" srcOrd="8" destOrd="0" presId="urn:microsoft.com/office/officeart/2008/layout/VerticalCurvedList"/>
    <dgm:cxn modelId="{2833E217-E548-4E74-9E3C-3C60FFD8BE23}" type="presParOf" srcId="{45D7843A-34F3-457F-8F16-596FBBE2E189}" destId="{DAF8FC48-C483-47DE-BF0C-597D7A25CE5D}" srcOrd="0" destOrd="0" presId="urn:microsoft.com/office/officeart/2008/layout/VerticalCurvedList"/>
    <dgm:cxn modelId="{4D721A39-474C-4A9D-917D-2345D553FD55}" type="presParOf" srcId="{3874AD51-8C73-4090-804C-EF3A08DA4B78}" destId="{C0F61289-2B6E-4513-A8D0-7D3AD3D5ABF2}" srcOrd="9" destOrd="0" presId="urn:microsoft.com/office/officeart/2008/layout/VerticalCurvedList"/>
    <dgm:cxn modelId="{044B54AE-CF02-4C0E-99BE-E1C698E3B1E2}" type="presParOf" srcId="{3874AD51-8C73-4090-804C-EF3A08DA4B78}" destId="{EE753B20-46EF-4E64-AF27-2C077EE1F917}" srcOrd="10" destOrd="0" presId="urn:microsoft.com/office/officeart/2008/layout/VerticalCurvedList"/>
    <dgm:cxn modelId="{58CE96A3-DEB1-4632-97B1-FBE5E9F9FB63}" type="presParOf" srcId="{EE753B20-46EF-4E64-AF27-2C077EE1F917}" destId="{B7969DB8-2DD3-4137-B857-4C71D908D0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488BF-46B5-43E2-B3FA-4A52F42BD354}">
      <dsp:nvSpPr>
        <dsp:cNvPr id="0" name=""/>
        <dsp:cNvSpPr/>
      </dsp:nvSpPr>
      <dsp:spPr>
        <a:xfrm rot="5400000">
          <a:off x="1708103" y="822771"/>
          <a:ext cx="1121833" cy="9759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/>
            <a:t>AVC</a:t>
          </a:r>
          <a:endParaRPr lang="zh-CN" altLang="en-US" sz="1800" kern="1200"/>
        </a:p>
      </dsp:txBody>
      <dsp:txXfrm rot="-5400000">
        <a:off x="1933115" y="924671"/>
        <a:ext cx="671809" cy="772195"/>
      </dsp:txXfrm>
    </dsp:sp>
    <dsp:sp modelId="{56D492E6-D2B8-45C2-BCDD-54C8F1BC3B1F}">
      <dsp:nvSpPr>
        <dsp:cNvPr id="0" name=""/>
        <dsp:cNvSpPr/>
      </dsp:nvSpPr>
      <dsp:spPr>
        <a:xfrm>
          <a:off x="2786633" y="974219"/>
          <a:ext cx="1251966" cy="67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/>
            <a:t>2003</a:t>
          </a:r>
          <a:endParaRPr lang="zh-CN" altLang="en-US" sz="1800" kern="1200"/>
        </a:p>
      </dsp:txBody>
      <dsp:txXfrm>
        <a:off x="2786633" y="974219"/>
        <a:ext cx="1251966" cy="673100"/>
      </dsp:txXfrm>
    </dsp:sp>
    <dsp:sp modelId="{88FD1CC8-0FB6-482E-8E40-AFE5B7A2B262}">
      <dsp:nvSpPr>
        <dsp:cNvPr id="0" name=""/>
        <dsp:cNvSpPr/>
      </dsp:nvSpPr>
      <dsp:spPr>
        <a:xfrm rot="5400000">
          <a:off x="654028" y="822771"/>
          <a:ext cx="1121833" cy="9759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 rot="-5400000">
        <a:off x="879040" y="924671"/>
        <a:ext cx="671809" cy="772195"/>
      </dsp:txXfrm>
    </dsp:sp>
    <dsp:sp modelId="{1A3C7790-29AD-48D8-A6F9-01BB8DCB7ED7}">
      <dsp:nvSpPr>
        <dsp:cNvPr id="0" name=""/>
        <dsp:cNvSpPr/>
      </dsp:nvSpPr>
      <dsp:spPr>
        <a:xfrm rot="5400000">
          <a:off x="1179046" y="1774983"/>
          <a:ext cx="1121833" cy="9759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/>
            <a:t>HEVC</a:t>
          </a:r>
          <a:endParaRPr lang="zh-CN" altLang="en-US" sz="1800" kern="1200"/>
        </a:p>
      </dsp:txBody>
      <dsp:txXfrm rot="-5400000">
        <a:off x="1404058" y="1876883"/>
        <a:ext cx="671809" cy="772195"/>
      </dsp:txXfrm>
    </dsp:sp>
    <dsp:sp modelId="{4792F4CB-B87D-4F05-9627-D32F4B02BB11}">
      <dsp:nvSpPr>
        <dsp:cNvPr id="0" name=""/>
        <dsp:cNvSpPr/>
      </dsp:nvSpPr>
      <dsp:spPr>
        <a:xfrm>
          <a:off x="0" y="1926431"/>
          <a:ext cx="1211580" cy="67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/>
            <a:t>2013</a:t>
          </a:r>
          <a:endParaRPr lang="zh-CN" altLang="en-US" sz="1800" kern="1200"/>
        </a:p>
      </dsp:txBody>
      <dsp:txXfrm>
        <a:off x="0" y="1926431"/>
        <a:ext cx="1211580" cy="673100"/>
      </dsp:txXfrm>
    </dsp:sp>
    <dsp:sp modelId="{39643F83-83F4-4232-9246-D85BA1613EAF}">
      <dsp:nvSpPr>
        <dsp:cNvPr id="0" name=""/>
        <dsp:cNvSpPr/>
      </dsp:nvSpPr>
      <dsp:spPr>
        <a:xfrm rot="5400000">
          <a:off x="2233121" y="1774983"/>
          <a:ext cx="1121833" cy="9759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 rot="-5400000">
        <a:off x="2458133" y="1876883"/>
        <a:ext cx="671809" cy="772195"/>
      </dsp:txXfrm>
    </dsp:sp>
    <dsp:sp modelId="{BAB673C1-D167-4833-AA66-BD3D0D5FBDD2}">
      <dsp:nvSpPr>
        <dsp:cNvPr id="0" name=""/>
        <dsp:cNvSpPr/>
      </dsp:nvSpPr>
      <dsp:spPr>
        <a:xfrm rot="5400000">
          <a:off x="1708103" y="2727196"/>
          <a:ext cx="1121833" cy="9759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/>
            <a:t>VP9</a:t>
          </a:r>
          <a:endParaRPr lang="zh-CN" altLang="en-US" sz="1800" kern="1200"/>
        </a:p>
      </dsp:txBody>
      <dsp:txXfrm rot="-5400000">
        <a:off x="1933115" y="2829096"/>
        <a:ext cx="671809" cy="772195"/>
      </dsp:txXfrm>
    </dsp:sp>
    <dsp:sp modelId="{65E5302F-6ACB-453E-B23C-B8A9B566F459}">
      <dsp:nvSpPr>
        <dsp:cNvPr id="0" name=""/>
        <dsp:cNvSpPr/>
      </dsp:nvSpPr>
      <dsp:spPr>
        <a:xfrm>
          <a:off x="2786633" y="2878643"/>
          <a:ext cx="1251966" cy="67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/>
            <a:t>2013</a:t>
          </a:r>
          <a:endParaRPr lang="zh-CN" altLang="en-US" sz="1800" kern="1200"/>
        </a:p>
      </dsp:txBody>
      <dsp:txXfrm>
        <a:off x="2786633" y="2878643"/>
        <a:ext cx="1251966" cy="673100"/>
      </dsp:txXfrm>
    </dsp:sp>
    <dsp:sp modelId="{2F4E42BC-C5D3-46A1-9E39-F511544B966D}">
      <dsp:nvSpPr>
        <dsp:cNvPr id="0" name=""/>
        <dsp:cNvSpPr/>
      </dsp:nvSpPr>
      <dsp:spPr>
        <a:xfrm rot="5400000">
          <a:off x="654028" y="2727196"/>
          <a:ext cx="1121833" cy="9759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 rot="-5400000">
        <a:off x="879040" y="2829096"/>
        <a:ext cx="671809" cy="772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75239-4597-42E7-A8B0-47D232B625A3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2982C-21A4-41E4-90D2-83A961F5156B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/>
            <a:t>AVC</a:t>
          </a:r>
          <a:r>
            <a:rPr lang="zh-CN" altLang="en-US" sz="2800" kern="1200"/>
            <a:t>是</a:t>
          </a:r>
          <a:r>
            <a:rPr lang="en-US" altLang="zh-CN" sz="2800" kern="1200"/>
            <a:t>Bluray</a:t>
          </a:r>
          <a:r>
            <a:rPr lang="zh-CN" altLang="en-US" sz="2800" kern="1200"/>
            <a:t>和许多视频网站的标准（略）</a:t>
          </a:r>
        </a:p>
      </dsp:txBody>
      <dsp:txXfrm>
        <a:off x="427226" y="282782"/>
        <a:ext cx="7739890" cy="565926"/>
      </dsp:txXfrm>
    </dsp:sp>
    <dsp:sp modelId="{5705A557-A260-4758-BAA6-25F4ED39D6F7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8EA1D-A706-43A2-A056-D43FC1028655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/>
            <a:t>HEVC</a:t>
          </a:r>
          <a:r>
            <a:rPr lang="zh-CN" altLang="en-US" sz="2800" kern="1200"/>
            <a:t>高昂的专利费用和复杂的授权政策</a:t>
          </a:r>
        </a:p>
      </dsp:txBody>
      <dsp:txXfrm>
        <a:off x="832752" y="1131400"/>
        <a:ext cx="7334364" cy="565926"/>
      </dsp:txXfrm>
    </dsp:sp>
    <dsp:sp modelId="{198C5863-C6B5-4303-8F6D-142B0CCE4D1C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2ECC3-AA18-41B6-91BE-92499D4040AB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/>
            <a:t>编解码效率问题</a:t>
          </a:r>
        </a:p>
      </dsp:txBody>
      <dsp:txXfrm>
        <a:off x="957216" y="1980018"/>
        <a:ext cx="7209900" cy="565926"/>
      </dsp:txXfrm>
    </dsp:sp>
    <dsp:sp modelId="{90BD40DD-987D-4C22-B914-FEAD7E89BB80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08531-B813-4284-A9BF-04C5F37DF348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/>
            <a:t>多次压缩的内容损失</a:t>
          </a:r>
        </a:p>
      </dsp:txBody>
      <dsp:txXfrm>
        <a:off x="832752" y="2828636"/>
        <a:ext cx="7334364" cy="565926"/>
      </dsp:txXfrm>
    </dsp:sp>
    <dsp:sp modelId="{DAF8FC48-C483-47DE-BF0C-597D7A25CE5D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61289-2B6E-4513-A8D0-7D3AD3D5ABF2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/>
            <a:t>HEVC</a:t>
          </a:r>
          <a:r>
            <a:rPr lang="zh-CN" altLang="en-US" sz="2800" kern="1200"/>
            <a:t>已接近压缩极限</a:t>
          </a:r>
        </a:p>
      </dsp:txBody>
      <dsp:txXfrm>
        <a:off x="427226" y="3677254"/>
        <a:ext cx="7739890" cy="565926"/>
      </dsp:txXfrm>
    </dsp:sp>
    <dsp:sp modelId="{B7969DB8-2DD3-4137-B857-4C71D908D01F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0DC-B584-4972-BDB0-A95756888AD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810B-B493-44E8-A61A-34C57D48C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0DC-B584-4972-BDB0-A95756888AD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810B-B493-44E8-A61A-34C57D48C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14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0DC-B584-4972-BDB0-A95756888AD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810B-B493-44E8-A61A-34C57D48C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5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0DC-B584-4972-BDB0-A95756888AD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810B-B493-44E8-A61A-34C57D48C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8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0DC-B584-4972-BDB0-A95756888AD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810B-B493-44E8-A61A-34C57D48C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0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0DC-B584-4972-BDB0-A95756888AD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810B-B493-44E8-A61A-34C57D48C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1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0DC-B584-4972-BDB0-A95756888AD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810B-B493-44E8-A61A-34C57D48C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3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0DC-B584-4972-BDB0-A95756888AD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810B-B493-44E8-A61A-34C57D48C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9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0DC-B584-4972-BDB0-A95756888AD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810B-B493-44E8-A61A-34C57D48C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4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0DC-B584-4972-BDB0-A95756888AD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810B-B493-44E8-A61A-34C57D48C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0DC-B584-4972-BDB0-A95756888AD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810B-B493-44E8-A61A-34C57D48C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17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90DC-B584-4972-BDB0-A95756888AD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2810B-B493-44E8-A61A-34C57D48C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00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从多媒体谈新技术普及的困难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@zhzh2001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9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解码效率问题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视频解码可以分为软件解码（用</a:t>
            </a:r>
            <a:r>
              <a:rPr lang="en-US" altLang="zh-CN"/>
              <a:t>CPU</a:t>
            </a:r>
            <a:r>
              <a:rPr lang="zh-CN" altLang="en-US"/>
              <a:t>）和硬件解码（用显卡）</a:t>
            </a:r>
          </a:p>
          <a:p>
            <a:r>
              <a:rPr lang="zh-CN" altLang="en-US"/>
              <a:t>显卡所能解码的视频编码和分辨率具有特殊性，但是其速度快</a:t>
            </a:r>
          </a:p>
          <a:p>
            <a:r>
              <a:rPr lang="en-US" altLang="zh-CN"/>
              <a:t>CPU</a:t>
            </a:r>
            <a:r>
              <a:rPr lang="zh-CN" altLang="en-US"/>
              <a:t>显然能用所有解码算法，但是其速度慢</a:t>
            </a:r>
          </a:p>
          <a:p>
            <a:r>
              <a:rPr lang="en-US" altLang="zh-CN"/>
              <a:t>4K</a:t>
            </a:r>
            <a:r>
              <a:rPr lang="zh-CN" altLang="en-US"/>
              <a:t>以上的视频解码基本依赖硬解，显然对</a:t>
            </a:r>
            <a:r>
              <a:rPr lang="en-US" altLang="zh-CN"/>
              <a:t>AVC</a:t>
            </a:r>
            <a:r>
              <a:rPr lang="zh-CN" altLang="en-US"/>
              <a:t>的支持比</a:t>
            </a:r>
            <a:r>
              <a:rPr lang="en-US" altLang="zh-CN"/>
              <a:t>HEVC</a:t>
            </a:r>
            <a:r>
              <a:rPr lang="zh-CN" altLang="en-US"/>
              <a:t>广泛多了</a:t>
            </a:r>
          </a:p>
        </p:txBody>
      </p:sp>
    </p:spTree>
    <p:extLst>
      <p:ext uri="{BB962C8B-B14F-4D97-AF65-F5344CB8AC3E}">
        <p14:creationId xmlns:p14="http://schemas.microsoft.com/office/powerpoint/2010/main" val="24721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实验结果</a:t>
            </a:r>
          </a:p>
        </p:txBody>
      </p:sp>
      <p:graphicFrame>
        <p:nvGraphicFramePr>
          <p:cNvPr id="6" name="内容占位符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362027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/>
              <a:t>测试视频为</a:t>
            </a:r>
            <a:r>
              <a:rPr lang="en-US" altLang="zh-CN"/>
              <a:t>Ducks Take Off@4K</a:t>
            </a:r>
          </a:p>
          <a:p>
            <a:r>
              <a:rPr lang="zh-CN" altLang="en-US"/>
              <a:t>用几年前的笔记本测试</a:t>
            </a:r>
          </a:p>
          <a:p>
            <a:r>
              <a:rPr lang="en-US" altLang="zh-CN"/>
              <a:t>Core i5 Skylake</a:t>
            </a:r>
          </a:p>
          <a:p>
            <a:r>
              <a:rPr lang="en-US" altLang="zh-CN"/>
              <a:t>Intel</a:t>
            </a:r>
            <a:r>
              <a:rPr lang="zh-CN" altLang="en-US"/>
              <a:t>集成显卡，对多媒体支持较好</a:t>
            </a:r>
          </a:p>
          <a:p>
            <a:r>
              <a:rPr lang="zh-CN" altLang="en-US"/>
              <a:t>用</a:t>
            </a:r>
            <a:r>
              <a:rPr lang="en-US" altLang="zh-CN"/>
              <a:t>ffmpeg</a:t>
            </a:r>
            <a:r>
              <a:rPr lang="zh-CN" altLang="en-US"/>
              <a:t>测试解码</a:t>
            </a:r>
          </a:p>
        </p:txBody>
      </p:sp>
    </p:spTree>
    <p:extLst>
      <p:ext uri="{BB962C8B-B14F-4D97-AF65-F5344CB8AC3E}">
        <p14:creationId xmlns:p14="http://schemas.microsoft.com/office/powerpoint/2010/main" val="2645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编码效率问题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通常情况下，压缩比解压缩更慢，可以想象视频编码的速度</a:t>
            </a:r>
            <a:endParaRPr lang="en-US" altLang="zh-CN"/>
          </a:p>
          <a:p>
            <a:r>
              <a:rPr lang="zh-CN" altLang="en-US"/>
              <a:t>幸好也有硬件编码，质量略差，但是速度大幅提升</a:t>
            </a:r>
            <a:endParaRPr lang="en-US" altLang="zh-CN"/>
          </a:p>
          <a:p>
            <a:r>
              <a:rPr lang="zh-CN" altLang="en-US"/>
              <a:t>一般编码慢一些问题不大，不需要达到实时</a:t>
            </a:r>
          </a:p>
        </p:txBody>
      </p:sp>
    </p:spTree>
    <p:extLst>
      <p:ext uri="{BB962C8B-B14F-4D97-AF65-F5344CB8AC3E}">
        <p14:creationId xmlns:p14="http://schemas.microsoft.com/office/powerpoint/2010/main" val="16044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实验结果</a:t>
            </a:r>
          </a:p>
        </p:txBody>
      </p:sp>
      <p:graphicFrame>
        <p:nvGraphicFramePr>
          <p:cNvPr id="7" name="内容占位符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982630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/>
              <a:t>还是“鸭子起飞”</a:t>
            </a:r>
          </a:p>
          <a:p>
            <a:r>
              <a:rPr lang="zh-CN" altLang="en-US"/>
              <a:t>仍然是笔记本</a:t>
            </a:r>
          </a:p>
          <a:p>
            <a:r>
              <a:rPr lang="zh-CN" altLang="en-US"/>
              <a:t>全部采用</a:t>
            </a:r>
            <a:r>
              <a:rPr lang="en-US" altLang="zh-CN"/>
              <a:t>CRF=23</a:t>
            </a:r>
          </a:p>
          <a:p>
            <a:r>
              <a:rPr lang="zh-CN" altLang="en-US"/>
              <a:t>用</a:t>
            </a:r>
            <a:r>
              <a:rPr lang="en-US" altLang="zh-CN"/>
              <a:t>ffmpeg</a:t>
            </a:r>
            <a:r>
              <a:rPr lang="zh-CN" altLang="en-US"/>
              <a:t>测试编码：</a:t>
            </a:r>
            <a:r>
              <a:rPr lang="en-US" altLang="zh-CN"/>
              <a:t>H265/HW</a:t>
            </a:r>
            <a:r>
              <a:rPr lang="zh-CN" altLang="en-US"/>
              <a:t>需要加上</a:t>
            </a:r>
            <a:r>
              <a:rPr lang="en-US" altLang="zh-CN"/>
              <a:t>-load_plugin hevc_hw</a:t>
            </a:r>
          </a:p>
        </p:txBody>
      </p:sp>
    </p:spTree>
    <p:extLst>
      <p:ext uri="{BB962C8B-B14F-4D97-AF65-F5344CB8AC3E}">
        <p14:creationId xmlns:p14="http://schemas.microsoft.com/office/powerpoint/2010/main" val="29895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解决思路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买更好、更新的显卡</a:t>
            </a:r>
            <a:r>
              <a:rPr lang="en-US" altLang="zh-CN"/>
              <a:t>/CPU</a:t>
            </a:r>
            <a:r>
              <a:rPr lang="zh-CN" altLang="en-US"/>
              <a:t>吧</a:t>
            </a:r>
            <a:r>
              <a:rPr lang="en-US" altLang="zh-CN"/>
              <a:t>……</a:t>
            </a:r>
            <a:r>
              <a:rPr lang="zh-CN" altLang="en-US"/>
              <a:t>解码只能如此</a:t>
            </a:r>
            <a:endParaRPr lang="en-US" altLang="zh-CN"/>
          </a:p>
          <a:p>
            <a:r>
              <a:rPr lang="zh-CN" altLang="en-US"/>
              <a:t>使用云计算进行编码？</a:t>
            </a:r>
            <a:endParaRPr lang="en-US" altLang="zh-CN"/>
          </a:p>
          <a:p>
            <a:r>
              <a:rPr lang="zh-CN" altLang="en-US"/>
              <a:t>使用低功耗的设备（智能手机？）编码，就像用手机、路由器做下载机</a:t>
            </a:r>
          </a:p>
        </p:txBody>
      </p:sp>
    </p:spTree>
    <p:extLst>
      <p:ext uri="{BB962C8B-B14F-4D97-AF65-F5344CB8AC3E}">
        <p14:creationId xmlns:p14="http://schemas.microsoft.com/office/powerpoint/2010/main" val="2388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多次压缩的损失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/>
              <a:t>由于视频都是有损压缩，多次压缩造成的质量损失叠加就很明显</a:t>
            </a:r>
            <a:endParaRPr lang="en-US" altLang="zh-CN"/>
          </a:p>
          <a:p>
            <a:r>
              <a:rPr lang="zh-CN" altLang="en-US"/>
              <a:t>将一个</a:t>
            </a:r>
            <a:r>
              <a:rPr lang="en-US" altLang="zh-CN"/>
              <a:t>Windows 95</a:t>
            </a:r>
            <a:r>
              <a:rPr lang="zh-CN" altLang="en-US"/>
              <a:t>欢迎视频用</a:t>
            </a:r>
            <a:r>
              <a:rPr lang="en-US" altLang="zh-CN"/>
              <a:t>AVC</a:t>
            </a:r>
            <a:r>
              <a:rPr lang="zh-CN" altLang="en-US"/>
              <a:t>压缩</a:t>
            </a:r>
            <a:r>
              <a:rPr lang="en-US" altLang="zh-CN"/>
              <a:t>100</a:t>
            </a:r>
            <a:r>
              <a:rPr lang="zh-CN" altLang="en-US"/>
              <a:t>次</a:t>
            </a:r>
            <a:endParaRPr lang="en-US" altLang="zh-CN"/>
          </a:p>
          <a:p>
            <a:r>
              <a:rPr lang="zh-CN" altLang="en-US"/>
              <a:t>使用</a:t>
            </a:r>
            <a:r>
              <a:rPr lang="en-US" altLang="zh-CN"/>
              <a:t>ffmpeg</a:t>
            </a:r>
            <a:r>
              <a:rPr lang="zh-CN" altLang="en-US"/>
              <a:t>处理成并排显示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1800">
                <a:solidFill>
                  <a:srgbClr val="FF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@</a:t>
            </a:r>
            <a:r>
              <a:rPr lang="en-US" altLang="zh-CN" sz="1800" b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echo</a:t>
            </a:r>
            <a:r>
              <a:rPr lang="en-US" altLang="zh-CN" sz="18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 off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1800" b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for</a:t>
            </a:r>
            <a:r>
              <a:rPr lang="en-US" altLang="zh-CN" sz="18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 /l </a:t>
            </a:r>
            <a:r>
              <a:rPr lang="en-US" altLang="zh-CN" sz="1800" b="1">
                <a:solidFill>
                  <a:srgbClr val="FF8000"/>
                </a:solidFill>
                <a:highlight>
                  <a:srgbClr val="FCFFF0"/>
                </a:highlight>
                <a:latin typeface="Consolas" panose="020B0609020204030204" pitchFamily="49" charset="0"/>
                <a:ea typeface="等线"/>
              </a:rPr>
              <a:t>%%i</a:t>
            </a:r>
            <a:r>
              <a:rPr lang="en-US" altLang="zh-CN" sz="1800" b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 in</a:t>
            </a:r>
            <a:r>
              <a:rPr lang="en-US" altLang="zh-CN" sz="18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 (1,1,100) </a:t>
            </a:r>
            <a:r>
              <a:rPr lang="en-US" altLang="zh-CN" sz="1800" b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do</a:t>
            </a:r>
            <a:r>
              <a:rPr lang="en-US" altLang="zh-CN" sz="18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 </a:t>
            </a:r>
            <a:r>
              <a:rPr lang="en-US" altLang="zh-CN" sz="1800">
                <a:solidFill>
                  <a:srgbClr val="008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(</a:t>
            </a:r>
            <a:endParaRPr lang="en-US" altLang="zh-CN" sz="180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ea typeface="等线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1800">
                <a:solidFill>
                  <a:srgbClr val="008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ffmpeg</a:t>
            </a:r>
            <a:r>
              <a:rPr lang="en-US" altLang="zh-CN" sz="18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 -i input.mp4 -c:v libx264 -crf 23 output.mp4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1800" b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del</a:t>
            </a:r>
            <a:r>
              <a:rPr lang="en-US" altLang="zh-CN" sz="18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 input.mp4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1800" b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ren</a:t>
            </a:r>
            <a:r>
              <a:rPr lang="en-US" altLang="zh-CN" sz="18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 output.mp4 input.mp4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1800">
                <a:solidFill>
                  <a:srgbClr val="008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18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等线"/>
              </a:rPr>
              <a:t>ffmpeg -i WELCOME2.AVI -i input.mp4 -filter_complex hstack -crf 23 -an hstack.mp4</a:t>
            </a:r>
            <a:endParaRPr lang="zh-CN" altLang="en-US" sz="180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263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视频</a:t>
            </a:r>
          </a:p>
        </p:txBody>
      </p:sp>
      <p:pic>
        <p:nvPicPr>
          <p:cNvPr id="2" name="hstack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bmkLst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2708920"/>
            <a:ext cx="6096851" cy="2286319"/>
          </a:xfrm>
        </p:spPr>
      </p:pic>
    </p:spTree>
    <p:extLst>
      <p:ext uri="{BB962C8B-B14F-4D97-AF65-F5344CB8AC3E}">
        <p14:creationId xmlns:p14="http://schemas.microsoft.com/office/powerpoint/2010/main" val="15320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压缩极限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一定的信息可以无限压缩吗？</a:t>
            </a:r>
            <a:endParaRPr lang="en-US" altLang="zh-CN"/>
          </a:p>
          <a:p>
            <a:r>
              <a:rPr lang="zh-CN" altLang="en-US"/>
              <a:t>显然不能，而且据研究目前视频编码已接近极限。</a:t>
            </a:r>
            <a:endParaRPr lang="en-US" altLang="zh-CN"/>
          </a:p>
          <a:p>
            <a:r>
              <a:rPr lang="zh-CN" altLang="en-US"/>
              <a:t>在规划时，</a:t>
            </a:r>
            <a:r>
              <a:rPr lang="en-US" altLang="zh-CN"/>
              <a:t>HEVC</a:t>
            </a:r>
            <a:r>
              <a:rPr lang="zh-CN" altLang="en-US"/>
              <a:t>难以达到减少</a:t>
            </a:r>
            <a:r>
              <a:rPr lang="en-US" altLang="zh-CN"/>
              <a:t>50%</a:t>
            </a:r>
            <a:r>
              <a:rPr lang="zh-CN" altLang="en-US"/>
              <a:t>的目标，因此有</a:t>
            </a:r>
            <a:r>
              <a:rPr lang="en-US" altLang="zh-CN"/>
              <a:t>30%</a:t>
            </a:r>
            <a:r>
              <a:rPr lang="zh-CN" altLang="en-US"/>
              <a:t>的改进只能在主观上完成。</a:t>
            </a:r>
            <a:endParaRPr lang="en-US" altLang="zh-CN"/>
          </a:p>
          <a:p>
            <a:r>
              <a:rPr lang="zh-CN" altLang="en-US"/>
              <a:t>也就是说</a:t>
            </a:r>
            <a:r>
              <a:rPr lang="en-US" altLang="zh-CN"/>
              <a:t>HEVC</a:t>
            </a:r>
            <a:r>
              <a:rPr lang="zh-CN" altLang="en-US"/>
              <a:t>的改进是“缩水”的。也许也是不流行的原因吧。</a:t>
            </a:r>
          </a:p>
        </p:txBody>
      </p:sp>
    </p:spTree>
    <p:extLst>
      <p:ext uri="{BB962C8B-B14F-4D97-AF65-F5344CB8AC3E}">
        <p14:creationId xmlns:p14="http://schemas.microsoft.com/office/powerpoint/2010/main" val="5843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视频编码“正史”简介</a:t>
            </a:r>
          </a:p>
        </p:txBody>
      </p:sp>
      <p:graphicFrame>
        <p:nvGraphicFramePr>
          <p:cNvPr id="4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7310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66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不是原因的原因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在此之前，你大概了解视频编码、</a:t>
            </a:r>
            <a:r>
              <a:rPr lang="en-US" altLang="zh-CN"/>
              <a:t>AVC</a:t>
            </a:r>
            <a:r>
              <a:rPr lang="zh-CN" altLang="en-US"/>
              <a:t>、</a:t>
            </a:r>
            <a:r>
              <a:rPr lang="en-US" altLang="zh-CN"/>
              <a:t>HEVC</a:t>
            </a:r>
            <a:r>
              <a:rPr lang="zh-CN" altLang="en-US"/>
              <a:t>以及如何转码等吗？</a:t>
            </a:r>
            <a:endParaRPr lang="en-US" altLang="zh-CN"/>
          </a:p>
          <a:p>
            <a:r>
              <a:rPr lang="zh-CN" altLang="en-US"/>
              <a:t>发现</a:t>
            </a:r>
            <a:r>
              <a:rPr lang="en-US" altLang="zh-CN"/>
              <a:t>AVC</a:t>
            </a:r>
            <a:r>
              <a:rPr lang="zh-CN" altLang="en-US"/>
              <a:t>的广泛使用后也有可能安于现状</a:t>
            </a:r>
            <a:endParaRPr lang="en-US" altLang="zh-CN"/>
          </a:p>
          <a:p>
            <a:r>
              <a:rPr lang="zh-CN" altLang="en-US"/>
              <a:t>欢迎到我的博客上了解更多：</a:t>
            </a:r>
            <a:r>
              <a:rPr lang="en-US" altLang="zh-CN"/>
              <a:t>https://zhzh2001.coding.me/2018/12/02/ffmpeg-more-than-transcoder/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视频：研究重点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在多媒体文件中，视频占用的空间通常远大于音频</a:t>
            </a:r>
          </a:p>
          <a:p>
            <a:r>
              <a:rPr lang="zh-CN" altLang="en-US"/>
              <a:t>主要由于视觉信息量远大于听觉</a:t>
            </a:r>
          </a:p>
          <a:p>
            <a:r>
              <a:rPr lang="zh-CN" altLang="en-US"/>
              <a:t>以目前较高质量的视频估算（未压缩）：</a:t>
            </a:r>
          </a:p>
          <a:p>
            <a:r>
              <a:rPr lang="en-US" altLang="zh-CN"/>
              <a:t>1920x1080(FHD)@30fps:1920*1080*1.5*30=93.3MB/s</a:t>
            </a:r>
          </a:p>
          <a:p>
            <a:r>
              <a:rPr lang="en-US" altLang="zh-CN"/>
              <a:t>CD</a:t>
            </a:r>
            <a:r>
              <a:rPr lang="zh-CN" altLang="en-US"/>
              <a:t>立体声</a:t>
            </a:r>
            <a:r>
              <a:rPr lang="en-US" altLang="zh-CN"/>
              <a:t>:44100*4=0.18MB/s</a:t>
            </a:r>
          </a:p>
          <a:p>
            <a:r>
              <a:rPr lang="zh-CN" altLang="en-US"/>
              <a:t>电影可能用</a:t>
            </a:r>
            <a:r>
              <a:rPr lang="en-US" altLang="zh-CN"/>
              <a:t>5.1</a:t>
            </a:r>
            <a:r>
              <a:rPr lang="zh-CN" altLang="en-US"/>
              <a:t>声道</a:t>
            </a:r>
          </a:p>
        </p:txBody>
      </p:sp>
    </p:spTree>
    <p:extLst>
      <p:ext uri="{BB962C8B-B14F-4D97-AF65-F5344CB8AC3E}">
        <p14:creationId xmlns:p14="http://schemas.microsoft.com/office/powerpoint/2010/main" val="38272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音频编码概况</a:t>
            </a:r>
          </a:p>
        </p:txBody>
      </p:sp>
      <p:pic>
        <p:nvPicPr>
          <p:cNvPr id="6" name="Picture 2" descr="Illustration of the quality of different codecs">
            <a:extLst>
              <a:ext uri="{FF2B5EF4-FFF2-40B4-BE49-F238E27FC236}">
                <a16:creationId xmlns="" xmlns:a16="http://schemas.microsoft.com/office/drawing/2014/main" id="{ECE14521-4663-4009-97B0-67D2BB449A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88" y="2368896"/>
            <a:ext cx="4036024" cy="29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内容占位符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683456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79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Good Luck &amp; Have Fun</a:t>
            </a:r>
            <a:endParaRPr lang="zh-CN" altLang="en-US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May </a:t>
            </a:r>
            <a:r>
              <a:rPr lang="en-US" altLang="zh-CN" strike="sngStrike"/>
              <a:t>StarClan</a:t>
            </a:r>
            <a:r>
              <a:rPr lang="en-US" altLang="zh-CN"/>
              <a:t> light your path.</a:t>
            </a:r>
            <a:endParaRPr lang="zh-CN" altLang="en-US"/>
          </a:p>
        </p:txBody>
      </p:sp>
      <p:sp>
        <p:nvSpPr>
          <p:cNvPr id="4" name="矩形标注 3"/>
          <p:cNvSpPr/>
          <p:nvPr/>
        </p:nvSpPr>
        <p:spPr>
          <a:xfrm>
            <a:off x="3203848" y="4686377"/>
            <a:ext cx="1176572" cy="432048"/>
          </a:xfrm>
          <a:prstGeom prst="wedgeRectCallout">
            <a:avLst>
              <a:gd name="adj1" fmla="val -20252"/>
              <a:gd name="adj2" fmla="val -73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/>
              <a:t>Lost Stars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35241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AVC</a:t>
            </a:r>
            <a:r>
              <a:rPr lang="zh-CN" altLang="en-US"/>
              <a:t>的普及</a:t>
            </a: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462088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/>
              <a:t>检查你的视频资源，不管是常见的</a:t>
            </a:r>
            <a:r>
              <a:rPr lang="en-US" altLang="zh-CN"/>
              <a:t>MP4</a:t>
            </a:r>
            <a:r>
              <a:rPr lang="zh-CN" altLang="en-US"/>
              <a:t>还是</a:t>
            </a:r>
            <a:r>
              <a:rPr lang="en-US" altLang="zh-CN"/>
              <a:t>FLV</a:t>
            </a:r>
            <a:r>
              <a:rPr lang="zh-CN" altLang="en-US"/>
              <a:t>抑或</a:t>
            </a:r>
            <a:r>
              <a:rPr lang="en-US" altLang="zh-CN"/>
              <a:t>MKV</a:t>
            </a:r>
            <a:r>
              <a:rPr lang="zh-CN" altLang="en-US"/>
              <a:t>容器（格式），里面的编码很可能都是</a:t>
            </a:r>
            <a:r>
              <a:rPr lang="en-US" altLang="zh-CN"/>
              <a:t>H.264(AVC)+AAC</a:t>
            </a:r>
          </a:p>
          <a:p>
            <a:r>
              <a:rPr lang="zh-CN" altLang="en-US"/>
              <a:t>甚至某些版本的</a:t>
            </a:r>
            <a:r>
              <a:rPr lang="en-US" altLang="zh-CN"/>
              <a:t>RMVB</a:t>
            </a:r>
            <a:r>
              <a:rPr lang="zh-CN" altLang="en-US"/>
              <a:t>也使用这一组合</a:t>
            </a:r>
          </a:p>
        </p:txBody>
      </p:sp>
    </p:spTree>
    <p:extLst>
      <p:ext uri="{BB962C8B-B14F-4D97-AF65-F5344CB8AC3E}">
        <p14:creationId xmlns:p14="http://schemas.microsoft.com/office/powerpoint/2010/main" val="40980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主流的视频编码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728302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AVC(H.264):MPEG-4 </a:t>
            </a:r>
            <a:r>
              <a:rPr lang="en-US" altLang="zh-CN" b="1"/>
              <a:t>A</a:t>
            </a:r>
            <a:r>
              <a:rPr lang="en-US" altLang="zh-CN"/>
              <a:t>dvanced </a:t>
            </a:r>
            <a:r>
              <a:rPr lang="en-US" altLang="zh-CN" b="1"/>
              <a:t>V</a:t>
            </a:r>
            <a:r>
              <a:rPr lang="en-US" altLang="zh-CN"/>
              <a:t>ideo </a:t>
            </a:r>
            <a:r>
              <a:rPr lang="en-US" altLang="zh-CN" b="1"/>
              <a:t>C</a:t>
            </a:r>
            <a:r>
              <a:rPr lang="en-US" altLang="zh-CN"/>
              <a:t>oding</a:t>
            </a:r>
          </a:p>
          <a:p>
            <a:r>
              <a:rPr lang="en-US" altLang="zh-CN"/>
              <a:t>HEVC(H.265):</a:t>
            </a:r>
            <a:r>
              <a:rPr lang="en-US" altLang="zh-CN" b="1"/>
              <a:t>H</a:t>
            </a:r>
            <a:r>
              <a:rPr lang="en-US" altLang="zh-CN"/>
              <a:t>igh </a:t>
            </a:r>
            <a:r>
              <a:rPr lang="en-US" altLang="zh-CN" b="1"/>
              <a:t>E</a:t>
            </a:r>
            <a:r>
              <a:rPr lang="en-US" altLang="zh-CN"/>
              <a:t>fficiency </a:t>
            </a:r>
            <a:r>
              <a:rPr lang="en-US" altLang="zh-CN" b="1"/>
              <a:t>V</a:t>
            </a:r>
            <a:r>
              <a:rPr lang="en-US" altLang="zh-CN"/>
              <a:t>ideo </a:t>
            </a:r>
            <a:r>
              <a:rPr lang="en-US" altLang="zh-CN" b="1"/>
              <a:t>C</a:t>
            </a:r>
            <a:r>
              <a:rPr lang="en-US" altLang="zh-CN"/>
              <a:t>oding</a:t>
            </a:r>
          </a:p>
          <a:p>
            <a:r>
              <a:rPr lang="en-US" altLang="zh-CN"/>
              <a:t>VP9</a:t>
            </a:r>
            <a:r>
              <a:rPr lang="en-US" altLang="zh-CN">
                <a:sym typeface="Wingdings" panose="05000000000000000000" pitchFamily="2" charset="2"/>
              </a:rPr>
              <a:t>AV1</a:t>
            </a:r>
            <a:r>
              <a:rPr lang="zh-CN" altLang="en-US">
                <a:sym typeface="Wingdings" panose="05000000000000000000" pitchFamily="2" charset="2"/>
              </a:rPr>
              <a:t>（开源</a:t>
            </a:r>
            <a:r>
              <a:rPr lang="zh-CN" altLang="en-US" smtClean="0">
                <a:sym typeface="Wingdings" panose="05000000000000000000" pitchFamily="2" charset="2"/>
              </a:rPr>
              <a:t>）</a:t>
            </a:r>
            <a:endParaRPr lang="en-US" altLang="zh-CN" smtClean="0">
              <a:sym typeface="Wingdings" panose="05000000000000000000" pitchFamily="2" charset="2"/>
            </a:endParaRPr>
          </a:p>
          <a:p>
            <a:r>
              <a:rPr lang="zh-CN" altLang="en-US" smtClean="0">
                <a:sym typeface="Wingdings" panose="05000000000000000000" pitchFamily="2" charset="2"/>
              </a:rPr>
              <a:t>更新：</a:t>
            </a:r>
            <a:r>
              <a:rPr lang="en-US" altLang="zh-CN" smtClean="0">
                <a:sym typeface="Wingdings" panose="05000000000000000000" pitchFamily="2" charset="2"/>
              </a:rPr>
              <a:t>VP9</a:t>
            </a:r>
            <a:r>
              <a:rPr lang="zh-CN" altLang="en-US" smtClean="0">
                <a:sym typeface="Wingdings" panose="05000000000000000000" pitchFamily="2" charset="2"/>
              </a:rPr>
              <a:t>和</a:t>
            </a:r>
            <a:r>
              <a:rPr lang="en-US" altLang="zh-CN" smtClean="0">
                <a:sym typeface="Wingdings" panose="05000000000000000000" pitchFamily="2" charset="2"/>
              </a:rPr>
              <a:t>AV1</a:t>
            </a:r>
            <a:r>
              <a:rPr lang="zh-CN" altLang="en-US" smtClean="0">
                <a:sym typeface="Wingdings" panose="05000000000000000000" pitchFamily="2" charset="2"/>
              </a:rPr>
              <a:t>也出现专利</a:t>
            </a:r>
            <a:endParaRPr lang="en-US" altLang="zh-CN">
              <a:sym typeface="Wingdings" panose="05000000000000000000" pitchFamily="2" charset="2"/>
            </a:endParaRPr>
          </a:p>
          <a:p>
            <a:r>
              <a:rPr lang="en-US" altLang="zh-CN">
                <a:sym typeface="Wingdings" panose="05000000000000000000" pitchFamily="2" charset="2"/>
              </a:rPr>
              <a:t>HEVCVVC</a:t>
            </a:r>
            <a:r>
              <a:rPr lang="zh-CN" altLang="en-US">
                <a:sym typeface="Wingdings" panose="05000000000000000000" pitchFamily="2" charset="2"/>
              </a:rPr>
              <a:t>（</a:t>
            </a:r>
            <a:r>
              <a:rPr lang="en-US" altLang="zh-CN">
                <a:sym typeface="Wingdings" panose="05000000000000000000" pitchFamily="2" charset="2"/>
              </a:rPr>
              <a:t>MPEG</a:t>
            </a:r>
            <a:r>
              <a:rPr lang="zh-CN" altLang="en-US">
                <a:sym typeface="Wingdings" panose="05000000000000000000" pitchFamily="2" charset="2"/>
              </a:rPr>
              <a:t>）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编码效率</a:t>
            </a:r>
          </a:p>
        </p:txBody>
      </p:sp>
      <p:graphicFrame>
        <p:nvGraphicFramePr>
          <p:cNvPr id="6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6054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61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结论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可以发现，</a:t>
            </a:r>
            <a:r>
              <a:rPr lang="en-US" altLang="zh-CN"/>
              <a:t>VP9</a:t>
            </a:r>
            <a:r>
              <a:rPr lang="zh-CN" altLang="en-US"/>
              <a:t>和</a:t>
            </a:r>
            <a:r>
              <a:rPr lang="en-US" altLang="zh-CN"/>
              <a:t>HEVC</a:t>
            </a:r>
            <a:r>
              <a:rPr lang="zh-CN" altLang="en-US"/>
              <a:t>的编码效率都比</a:t>
            </a:r>
            <a:r>
              <a:rPr lang="en-US" altLang="zh-CN"/>
              <a:t>AVC</a:t>
            </a:r>
            <a:r>
              <a:rPr lang="zh-CN" altLang="en-US"/>
              <a:t>更高，可达</a:t>
            </a:r>
            <a:r>
              <a:rPr lang="en-US" altLang="zh-CN"/>
              <a:t>30%</a:t>
            </a:r>
            <a:r>
              <a:rPr lang="zh-CN" altLang="en-US"/>
              <a:t>以上</a:t>
            </a:r>
          </a:p>
          <a:p>
            <a:r>
              <a:rPr lang="zh-CN" altLang="en-US"/>
              <a:t>此后分析以</a:t>
            </a:r>
            <a:r>
              <a:rPr lang="en-US" altLang="zh-CN"/>
              <a:t>HEVC</a:t>
            </a:r>
            <a:r>
              <a:rPr lang="zh-CN" altLang="en-US"/>
              <a:t>为例，其设计用于</a:t>
            </a:r>
            <a:r>
              <a:rPr lang="en-US" altLang="zh-CN"/>
              <a:t>4K</a:t>
            </a:r>
            <a:r>
              <a:rPr lang="zh-CN" altLang="en-US"/>
              <a:t>、</a:t>
            </a:r>
            <a:r>
              <a:rPr lang="en-US" altLang="zh-CN"/>
              <a:t>8K</a:t>
            </a:r>
            <a:r>
              <a:rPr lang="zh-CN" altLang="en-US"/>
              <a:t>等更高分辨率下，效率可能会比</a:t>
            </a:r>
            <a:r>
              <a:rPr lang="en-US" altLang="zh-CN"/>
              <a:t>AVC</a:t>
            </a:r>
            <a:r>
              <a:rPr lang="zh-CN" altLang="en-US"/>
              <a:t>高更多</a:t>
            </a:r>
          </a:p>
          <a:p>
            <a:r>
              <a:rPr lang="zh-CN" altLang="en-US"/>
              <a:t>现在</a:t>
            </a:r>
            <a:r>
              <a:rPr lang="en-US" altLang="zh-CN"/>
              <a:t>4K</a:t>
            </a:r>
            <a:r>
              <a:rPr lang="zh-CN" altLang="en-US"/>
              <a:t>已经开始普及，但视频编码用的多还是</a:t>
            </a:r>
            <a:r>
              <a:rPr lang="en-US" altLang="zh-CN"/>
              <a:t>AVC</a:t>
            </a:r>
          </a:p>
        </p:txBody>
      </p:sp>
    </p:spTree>
    <p:extLst>
      <p:ext uri="{BB962C8B-B14F-4D97-AF65-F5344CB8AC3E}">
        <p14:creationId xmlns:p14="http://schemas.microsoft.com/office/powerpoint/2010/main" val="21996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原因分析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4153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9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专利问题：以</a:t>
            </a:r>
            <a:r>
              <a:rPr lang="en-US" altLang="zh-CN"/>
              <a:t>HEVC Advance</a:t>
            </a:r>
            <a:r>
              <a:rPr lang="zh-CN" altLang="en-US"/>
              <a:t>为例</a:t>
            </a:r>
          </a:p>
        </p:txBody>
      </p:sp>
      <p:pic>
        <p:nvPicPr>
          <p:cNvPr id="4" name="内容占位符 7">
            <a:extLst>
              <a:ext uri="{FF2B5EF4-FFF2-40B4-BE49-F238E27FC236}">
                <a16:creationId xmlns="" xmlns:a16="http://schemas.microsoft.com/office/drawing/2014/main" id="{2513D17C-3155-4B08-A9A8-D3118B755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7778"/>
            <a:ext cx="8229600" cy="38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解决思路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作为个人用户，我们无须考虑专利</a:t>
            </a:r>
            <a:r>
              <a:rPr lang="en-US" altLang="zh-CN"/>
              <a:t>……</a:t>
            </a:r>
          </a:p>
          <a:p>
            <a:r>
              <a:rPr lang="zh-CN" altLang="en-US"/>
              <a:t>使用免费、开源的视频编码，如</a:t>
            </a:r>
            <a:r>
              <a:rPr lang="en-US" altLang="zh-CN" strike="sngStrike"/>
              <a:t>VP9</a:t>
            </a:r>
            <a:r>
              <a:rPr lang="zh-CN" altLang="en-US" strike="sngStrike"/>
              <a:t>、</a:t>
            </a:r>
            <a:r>
              <a:rPr lang="en-US" altLang="zh-CN"/>
              <a:t>AVS</a:t>
            </a:r>
          </a:p>
        </p:txBody>
      </p:sp>
    </p:spTree>
    <p:extLst>
      <p:ext uri="{BB962C8B-B14F-4D97-AF65-F5344CB8AC3E}">
        <p14:creationId xmlns:p14="http://schemas.microsoft.com/office/powerpoint/2010/main" val="19842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750</Words>
  <Application>Microsoft Office PowerPoint</Application>
  <PresentationFormat>全屏显示(4:3)</PresentationFormat>
  <Paragraphs>99</Paragraphs>
  <Slides>21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从多媒体谈新技术普及的困难</vt:lpstr>
      <vt:lpstr>视频：研究重点</vt:lpstr>
      <vt:lpstr>AVC的普及</vt:lpstr>
      <vt:lpstr>主流的视频编码</vt:lpstr>
      <vt:lpstr>编码效率</vt:lpstr>
      <vt:lpstr>结论</vt:lpstr>
      <vt:lpstr>原因分析</vt:lpstr>
      <vt:lpstr>专利问题：以HEVC Advance为例</vt:lpstr>
      <vt:lpstr>解决思路</vt:lpstr>
      <vt:lpstr>解码效率问题</vt:lpstr>
      <vt:lpstr>实验结果</vt:lpstr>
      <vt:lpstr>编码效率问题</vt:lpstr>
      <vt:lpstr>实验结果</vt:lpstr>
      <vt:lpstr>解决思路</vt:lpstr>
      <vt:lpstr>多次压缩的损失</vt:lpstr>
      <vt:lpstr>视频</vt:lpstr>
      <vt:lpstr>压缩极限</vt:lpstr>
      <vt:lpstr>视频编码“正史”简介</vt:lpstr>
      <vt:lpstr>不是原因的原因</vt:lpstr>
      <vt:lpstr>音频编码概况</vt:lpstr>
      <vt:lpstr>Good Luck &amp; Have Fun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从多媒体谈新技术普及的困难</dc:title>
  <dc:creator>Zheng Zhang</dc:creator>
  <cp:lastModifiedBy>Zheng Zhang</cp:lastModifiedBy>
  <cp:revision>28</cp:revision>
  <dcterms:created xsi:type="dcterms:W3CDTF">2019-04-14T03:14:57Z</dcterms:created>
  <dcterms:modified xsi:type="dcterms:W3CDTF">2019-04-21T01:18:12Z</dcterms:modified>
</cp:coreProperties>
</file>