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1A3AB-2DA3-409D-9435-810FEDE10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5D87D7-FE0B-409F-9A30-06DDB102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F76677-DDFB-4F73-9012-DDECF5C5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BBB695-83C4-47F0-ABC5-5662CA68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64B354-CCEF-4E09-A2C7-021B62B2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7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9BBEE-C535-493C-9194-72E3BB1B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734989-BDCC-4BE1-A106-1648E2A9A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55F241-DFB3-49BD-80CC-74A793EB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82B0A7-A7E7-43CA-9A17-4D61B327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9624A-2154-4F57-9BFB-CD6E80D4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52C9AA-2D34-4D87-B79C-783A62F40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A51994-2A34-42B3-939F-3261888AE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602E57-8CC7-462D-90A4-2A764C8F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24D9F5-A9C0-4893-8DAE-8DC4471A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1D7A3C-3FB4-482E-A301-A1932600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F2BB3-4524-46E5-AE71-5D70E5C4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DB631A-23C1-4211-BC42-E79E0F26B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390D0B-2FFA-407B-9E4E-9BFCA1E1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E2852C-BC46-4798-BEC4-D846CAD4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A6321-0AED-41EB-A1A2-C4CC30B6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F21D3-DBFF-453B-8850-CD5416E3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E6FC94-5D0A-4055-A08D-5CFE4D7B2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160F60-80ED-4F92-8AD3-F160EFF0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20929-78B4-4DA5-9861-83794A84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29F90F-9B76-4FD2-8A43-C389EE6C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7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39C91-F3C4-4370-92FB-83CD3693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232879-D099-4BA5-A708-3380BAF60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A7AA88-E3D8-4B63-9DC1-0FB7C4591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590050-776C-4A59-A35B-4569A415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4AD980-B406-429E-912B-786B8952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5992-C231-41CF-AF06-C89E0F6C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042E05-A8E8-4FD8-BAD7-EFACA765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68D664-BCAE-4AD1-8A4A-B29FF31C4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BE7804-E230-465B-83B2-C10935914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491922-11DB-4500-8D7A-1D3C355E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E49391-EE61-44BE-8D00-4228FA566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B22A8A-0DE6-4B3C-9ACA-E1A3BC35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0568AD-0DA1-4F1C-A306-FB761212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73CFF1-AC05-4D34-A907-29C27823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0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245B6-2FB2-49DB-A512-62A6B494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54A102-20DD-40AC-ABA8-B71ACD0A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47F2FE-E541-4338-BB26-0AE9CBC2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6B3A06-C8E7-43AC-98D4-057C780E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58D8F9-BEA3-4B12-B5CD-2933D103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FDE2E0-A457-4CAA-A74F-866E0F4B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67B282-AA26-471A-BC12-3F9B3868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8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3F67A6-D3B7-4818-80B3-9323BFD3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AF7D36-9DDD-4E04-8458-46E88815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4E15A7-0F6E-4CD9-9A90-B8E0038E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3B0F88-6150-43C2-9555-14D1E940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E6A82A-838D-4363-9F72-2C414645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8D48EA-C428-4E4C-9497-C8B7F2AB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5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EB63E-9DD9-46AD-8040-1911FF7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FBF510-ECA4-4E11-8284-8CB1261E2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5C3F85-0483-4B3A-B4AB-913B7D844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3A9525-CEC8-478B-AA62-DC7D4C6B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C5A29-8B95-4DC7-93F4-E710085F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52E3E0-AF14-4E4B-A745-BAB2B4F5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5EC9BDA-CB3E-4BD6-AF07-E3EB296E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D7E59B-258B-4DDB-9F30-3B9C37388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4D633B-1111-4D6C-A5FD-67283B139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35C5-9DCF-4390-9B93-ABD6954EF724}" type="datetimeFigureOut">
              <a:rPr lang="zh-CN" altLang="en-US" smtClean="0"/>
              <a:t>2020/10/9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D86E8C-D420-4CBF-A4A1-056C38CA9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214B3-114B-43F6-A34D-EC5CA3FFA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B255-0D5B-437D-910C-47622D05B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DD893-27D9-4483-B6E1-203B36EF3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An Introduction to </a:t>
            </a:r>
            <a:r>
              <a:rPr lang="en-US" altLang="zh-CN" i="1" dirty="0"/>
              <a:t>A Song of Ice and Fire</a:t>
            </a:r>
            <a:r>
              <a:rPr lang="en-US" altLang="zh-CN" dirty="0"/>
              <a:t> &amp; </a:t>
            </a:r>
            <a:r>
              <a:rPr lang="en-US" altLang="zh-CN" i="1" dirty="0"/>
              <a:t>Game of Thrones</a:t>
            </a:r>
            <a:endParaRPr lang="zh-CN" altLang="en-US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1E60CA-48CA-4161-9781-0FED42AF54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By zhzh2001 aka. Zhang Zheng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09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98383-5337-40E3-8E5F-E76860A5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Song of Ice and Fire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A8CE43-2D95-4DE4-B900-0A49535B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epic fantasy novel series by George R. R. Martin</a:t>
            </a:r>
          </a:p>
          <a:p>
            <a:r>
              <a:rPr lang="en-US" altLang="zh-CN" dirty="0"/>
              <a:t>Set on the fictional continents Westeros and Essos</a:t>
            </a:r>
          </a:p>
          <a:p>
            <a:r>
              <a:rPr lang="en-US" altLang="zh-CN" dirty="0"/>
              <a:t>Medieval-like world with various magic elements</a:t>
            </a:r>
          </a:p>
          <a:p>
            <a:r>
              <a:rPr lang="en-US" altLang="zh-CN" dirty="0"/>
              <a:t>Consists of seven volumes, five published</a:t>
            </a:r>
          </a:p>
          <a:p>
            <a:r>
              <a:rPr lang="en-US" altLang="zh-CN" dirty="0"/>
              <a:t>Character’s success or survival never certain</a:t>
            </a:r>
          </a:p>
          <a:p>
            <a:r>
              <a:rPr lang="en-US" altLang="zh-CN" dirty="0"/>
              <a:t>Use limited Point of View, inaccurate information</a:t>
            </a:r>
          </a:p>
          <a:p>
            <a:r>
              <a:rPr lang="en-US" altLang="zh-CN" dirty="0"/>
              <a:t>Real as historical novels, well-built characters, unpredictable plot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8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A103C11-0B39-4218-A1DD-332CBC94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Books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1EDD600-99E4-4741-AB23-EFA5C2EE7C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214" y="1825625"/>
            <a:ext cx="4035878" cy="4735431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FE266D-2307-44D9-ACA8-92E7BB6B2B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i="1" dirty="0"/>
              <a:t>A Game of Thrones </a:t>
            </a:r>
            <a:r>
              <a:rPr lang="en-US" altLang="zh-CN" dirty="0"/>
              <a:t>(1996)</a:t>
            </a:r>
          </a:p>
          <a:p>
            <a:r>
              <a:rPr lang="en-US" altLang="zh-CN" i="1" dirty="0"/>
              <a:t>A Clash of Kings </a:t>
            </a:r>
            <a:r>
              <a:rPr lang="en-US" altLang="zh-CN" dirty="0"/>
              <a:t>(1998)</a:t>
            </a:r>
          </a:p>
          <a:p>
            <a:r>
              <a:rPr lang="en-US" altLang="zh-CN" i="1" dirty="0"/>
              <a:t>A Storm of Swords </a:t>
            </a:r>
            <a:r>
              <a:rPr lang="en-US" altLang="zh-CN" dirty="0"/>
              <a:t>(2000)</a:t>
            </a:r>
          </a:p>
          <a:p>
            <a:r>
              <a:rPr lang="en-US" altLang="zh-CN" i="1" dirty="0"/>
              <a:t>A Feast for Crows </a:t>
            </a:r>
            <a:r>
              <a:rPr lang="en-US" altLang="zh-CN" dirty="0"/>
              <a:t>(2005)</a:t>
            </a:r>
          </a:p>
          <a:p>
            <a:r>
              <a:rPr lang="en-US" altLang="zh-CN" i="1" dirty="0"/>
              <a:t>A Dance with Dragons </a:t>
            </a:r>
            <a:r>
              <a:rPr lang="en-US" altLang="zh-CN" dirty="0"/>
              <a:t>(2011)</a:t>
            </a:r>
          </a:p>
          <a:p>
            <a:r>
              <a:rPr lang="en-US" altLang="zh-CN" dirty="0"/>
              <a:t>To be continued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0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F9A269-F5A7-46FA-8EE0-BE5441D1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Game of Thrones – HBO TV series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BE863A7-DB70-43F3-9A42-F6BC1EC37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98743D-C927-4CCB-8F1D-456B4D872B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By </a:t>
            </a:r>
            <a:r>
              <a:rPr lang="de-DE" altLang="zh-CN" dirty="0"/>
              <a:t>David Benioff &amp; D. B. Weiss</a:t>
            </a:r>
          </a:p>
          <a:p>
            <a:r>
              <a:rPr lang="en-US" altLang="zh-CN" dirty="0"/>
              <a:t>Based on the novels</a:t>
            </a:r>
          </a:p>
          <a:p>
            <a:r>
              <a:rPr lang="en-US" altLang="zh-CN" dirty="0"/>
              <a:t>Eight seasons (2011-2019)</a:t>
            </a:r>
          </a:p>
          <a:p>
            <a:r>
              <a:rPr lang="en-US" altLang="zh-CN" dirty="0"/>
              <a:t>Later seasons considered controversial, especially the ending</a:t>
            </a:r>
          </a:p>
          <a:p>
            <a:r>
              <a:rPr lang="en-US" altLang="zh-CN" dirty="0"/>
              <a:t>Possibly excessive sex and violence</a:t>
            </a:r>
          </a:p>
        </p:txBody>
      </p:sp>
    </p:spTree>
    <p:extLst>
      <p:ext uri="{BB962C8B-B14F-4D97-AF65-F5344CB8AC3E}">
        <p14:creationId xmlns:p14="http://schemas.microsoft.com/office/powerpoint/2010/main" val="19736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BD75BB6-ED32-464D-813D-2DE193C7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Magic and Religions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A46D1E-EAD6-4CAF-8FAD-392EE250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87087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Dragons, Others, the Lord of Light, the old gods and the new</a:t>
            </a:r>
          </a:p>
          <a:p>
            <a:r>
              <a:rPr lang="en-US" altLang="zh-CN" dirty="0"/>
              <a:t>My favorite magical ability: </a:t>
            </a:r>
            <a:r>
              <a:rPr lang="en-US" altLang="zh-CN" dirty="0" err="1"/>
              <a:t>warg</a:t>
            </a:r>
            <a:r>
              <a:rPr lang="en-US" altLang="zh-CN" dirty="0"/>
              <a:t> / </a:t>
            </a:r>
            <a:r>
              <a:rPr lang="en-US" altLang="zh-CN" dirty="0" err="1"/>
              <a:t>skinchanger</a:t>
            </a:r>
            <a:r>
              <a:rPr lang="en-US" altLang="zh-CN" dirty="0"/>
              <a:t> of the First Men</a:t>
            </a:r>
          </a:p>
          <a:p>
            <a:r>
              <a:rPr lang="en-US" altLang="zh-CN" dirty="0"/>
              <a:t>In Norse mythology, </a:t>
            </a:r>
            <a:r>
              <a:rPr lang="en-US" altLang="zh-CN" dirty="0" err="1"/>
              <a:t>warg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 Fenrir, a monstrous wolf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In Middle-earth, the Orcs usually ride on </a:t>
            </a:r>
            <a:r>
              <a:rPr lang="en-US" altLang="zh-CN" dirty="0" err="1">
                <a:sym typeface="Wingdings" panose="05000000000000000000" pitchFamily="2" charset="2"/>
              </a:rPr>
              <a:t>wargs</a:t>
            </a:r>
            <a:r>
              <a:rPr lang="en-US" altLang="zh-CN" dirty="0">
                <a:sym typeface="Wingdings" panose="05000000000000000000" pitchFamily="2" charset="2"/>
              </a:rPr>
              <a:t>, fierce large wolves</a:t>
            </a:r>
          </a:p>
          <a:p>
            <a:r>
              <a:rPr lang="en-US" altLang="zh-CN" dirty="0" err="1">
                <a:sym typeface="Wingdings" panose="05000000000000000000" pitchFamily="2" charset="2"/>
              </a:rPr>
              <a:t>Skinchangers</a:t>
            </a:r>
            <a:r>
              <a:rPr lang="en-US" altLang="zh-CN" dirty="0">
                <a:sym typeface="Wingdings" panose="05000000000000000000" pitchFamily="2" charset="2"/>
              </a:rPr>
              <a:t>: enter the minds of animals, use their senses and control them; </a:t>
            </a:r>
            <a:r>
              <a:rPr lang="en-US" altLang="zh-CN" dirty="0" err="1">
                <a:sym typeface="Wingdings" panose="05000000000000000000" pitchFamily="2" charset="2"/>
              </a:rPr>
              <a:t>wargs</a:t>
            </a:r>
            <a:r>
              <a:rPr lang="en-US" altLang="zh-CN" dirty="0">
                <a:sym typeface="Wingdings" panose="05000000000000000000" pitchFamily="2" charset="2"/>
              </a:rPr>
              <a:t>: specialize in wolves</a:t>
            </a:r>
          </a:p>
          <a:p>
            <a:r>
              <a:rPr lang="en-US" altLang="zh-CN" dirty="0"/>
              <a:t>My preference for animals, animism and wolves particularly</a:t>
            </a:r>
          </a:p>
          <a:p>
            <a:r>
              <a:rPr lang="en-US" altLang="zh-CN" dirty="0"/>
              <a:t>The bond between human and animals, animals in equal position with human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99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9634390-A4D2-475C-885E-2CFB47A2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Downsides of Magic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C723B86-9C10-4FBD-8993-D45AC158DF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Unlike in </a:t>
            </a:r>
            <a:r>
              <a:rPr lang="en-US" altLang="zh-CN" i="1" dirty="0"/>
              <a:t>Harry Potter</a:t>
            </a:r>
            <a:r>
              <a:rPr lang="en-US" altLang="zh-CN" dirty="0"/>
              <a:t>, magic was unpredictable, unsystematic and costly</a:t>
            </a:r>
          </a:p>
          <a:p>
            <a:r>
              <a:rPr lang="en-US" altLang="zh-CN" dirty="0"/>
              <a:t>Dragons rebirth</a:t>
            </a:r>
          </a:p>
          <a:p>
            <a:r>
              <a:rPr lang="en-US" altLang="zh-CN" dirty="0"/>
              <a:t>King’s blood</a:t>
            </a:r>
          </a:p>
          <a:p>
            <a:r>
              <a:rPr lang="en-US" altLang="zh-CN" dirty="0" err="1"/>
              <a:t>Jojen</a:t>
            </a:r>
            <a:r>
              <a:rPr lang="en-US" altLang="zh-CN" dirty="0"/>
              <a:t> paste</a:t>
            </a:r>
          </a:p>
          <a:p>
            <a:r>
              <a:rPr lang="en-US" altLang="zh-CN" dirty="0"/>
              <a:t>Except</a:t>
            </a:r>
            <a:r>
              <a:rPr lang="zh-CN" altLang="en-US" dirty="0"/>
              <a:t> </a:t>
            </a:r>
            <a:r>
              <a:rPr lang="en-US" altLang="zh-CN" dirty="0"/>
              <a:t>Bran,</a:t>
            </a:r>
            <a:r>
              <a:rPr lang="zh-CN" altLang="en-US" dirty="0"/>
              <a:t> </a:t>
            </a:r>
            <a:r>
              <a:rPr lang="en-US" altLang="zh-CN" dirty="0"/>
              <a:t>Arya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Jon</a:t>
            </a:r>
            <a:r>
              <a:rPr lang="zh-CN" altLang="en-US" dirty="0"/>
              <a:t> </a:t>
            </a:r>
            <a:r>
              <a:rPr lang="en-US" altLang="zh-CN" dirty="0"/>
              <a:t>(possibly </a:t>
            </a:r>
            <a:r>
              <a:rPr lang="en-US" altLang="zh-CN" dirty="0" err="1"/>
              <a:t>Rickon</a:t>
            </a:r>
            <a:r>
              <a:rPr lang="en-US" altLang="zh-CN" dirty="0"/>
              <a:t>) couldn’t </a:t>
            </a:r>
            <a:r>
              <a:rPr lang="en-US" altLang="zh-CN" dirty="0" err="1"/>
              <a:t>warg</a:t>
            </a:r>
            <a:r>
              <a:rPr lang="en-US" altLang="zh-CN" dirty="0"/>
              <a:t> at will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EC82D5-39C9-43F2-92DE-18395F4282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Children of the Forest, giants, mammoths, </a:t>
            </a:r>
            <a:r>
              <a:rPr lang="en-US" altLang="zh-CN" dirty="0" err="1"/>
              <a:t>direwolves</a:t>
            </a:r>
            <a:r>
              <a:rPr lang="en-US" altLang="zh-CN" dirty="0"/>
              <a:t>, even Others gradually extinct</a:t>
            </a:r>
          </a:p>
          <a:p>
            <a:r>
              <a:rPr lang="en-US" altLang="zh-CN" dirty="0"/>
              <a:t>Similar to </a:t>
            </a:r>
            <a:r>
              <a:rPr lang="en-US" altLang="zh-CN" i="1" dirty="0"/>
              <a:t>The Lord of the Rings</a:t>
            </a:r>
            <a:r>
              <a:rPr lang="en-US" altLang="zh-CN" dirty="0"/>
              <a:t>, the decline of elves and other races</a:t>
            </a:r>
          </a:p>
        </p:txBody>
      </p:sp>
    </p:spTree>
    <p:extLst>
      <p:ext uri="{BB962C8B-B14F-4D97-AF65-F5344CB8AC3E}">
        <p14:creationId xmlns:p14="http://schemas.microsoft.com/office/powerpoint/2010/main" val="33261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85008-36EB-4C37-B362-39A2FF1D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Unpredictable plot &amp; no distinct good/evil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FCB1E3-9A0E-4982-ACB5-D68451D769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Characters you love or hate could fail or die at any time</a:t>
            </a:r>
          </a:p>
          <a:p>
            <a:r>
              <a:rPr lang="en-US" altLang="zh-CN" dirty="0"/>
              <a:t>The Red Wedding</a:t>
            </a:r>
          </a:p>
          <a:p>
            <a:r>
              <a:rPr lang="en-US" altLang="zh-CN" dirty="0"/>
              <a:t>Robb Stark, King in the North</a:t>
            </a:r>
          </a:p>
          <a:p>
            <a:r>
              <a:rPr lang="en-US" altLang="zh-CN" dirty="0"/>
              <a:t>Catelyn Tully Stark, his Mother</a:t>
            </a:r>
          </a:p>
          <a:p>
            <a:r>
              <a:rPr lang="en-US" altLang="zh-CN" dirty="0"/>
              <a:t>The Starks scattered afterwards</a:t>
            </a:r>
          </a:p>
          <a:p>
            <a:endParaRPr lang="en-US" altLang="zh-CN" dirty="0"/>
          </a:p>
          <a:p>
            <a:r>
              <a:rPr lang="en-US" altLang="zh-CN" dirty="0"/>
              <a:t>Jon Snow, L. C. Night’s Watch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A274989-334E-47EB-9EED-343D8C7184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Eddard Stark’s death</a:t>
            </a:r>
          </a:p>
          <a:p>
            <a:r>
              <a:rPr lang="en-US" altLang="zh-CN" dirty="0"/>
              <a:t>Who to blame? </a:t>
            </a:r>
          </a:p>
          <a:p>
            <a:r>
              <a:rPr lang="en-US" altLang="zh-CN" dirty="0"/>
              <a:t>Eddard: Stannis true heir</a:t>
            </a:r>
          </a:p>
          <a:p>
            <a:r>
              <a:rPr lang="en-US" altLang="zh-CN" dirty="0"/>
              <a:t>Cersei: Protect her children</a:t>
            </a:r>
          </a:p>
          <a:p>
            <a:r>
              <a:rPr lang="en-US" altLang="zh-CN" dirty="0"/>
              <a:t>Renly: I’m king</a:t>
            </a:r>
          </a:p>
          <a:p>
            <a:r>
              <a:rPr lang="en-US" altLang="zh-CN" dirty="0"/>
              <a:t>Sansa: Love Joffrey</a:t>
            </a:r>
          </a:p>
          <a:p>
            <a:r>
              <a:rPr lang="en-US" altLang="zh-CN" strike="sngStrike" dirty="0"/>
              <a:t>Littlefinger: Making chaos</a:t>
            </a:r>
          </a:p>
          <a:p>
            <a:r>
              <a:rPr lang="en-US" altLang="zh-CN" strike="sngStrike" dirty="0"/>
              <a:t>Varys: For the Realm</a:t>
            </a:r>
            <a:endParaRPr lang="zh-CN" alt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5760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CAFE5BF5-11B9-4B38-9F9F-3D8E2C5B4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Good Luck &amp; Have Fun</a:t>
            </a:r>
            <a:endParaRPr lang="zh-CN" altLang="en-US" dirty="0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9B867524-B1BB-492B-A44C-1B6AF3F7A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The night is dark and full of horror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7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417</Words>
  <Application>Microsoft Office PowerPoint</Application>
  <PresentationFormat>宽屏</PresentationFormat>
  <Paragraphs>57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An Introduction to A Song of Ice and Fire &amp; Game of Thrones</vt:lpstr>
      <vt:lpstr>A Song of Ice and Fire</vt:lpstr>
      <vt:lpstr>The Books</vt:lpstr>
      <vt:lpstr>Game of Thrones – HBO TV series</vt:lpstr>
      <vt:lpstr>Magic and Religions</vt:lpstr>
      <vt:lpstr>Downsides of Magic</vt:lpstr>
      <vt:lpstr>Unpredictable plot &amp; no distinct good/evil</vt:lpstr>
      <vt:lpstr>Good Luck &amp; Have Fun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 Song of Ice and Fire &amp; Game of Thrones</dc:title>
  <dc:creator>Zhang Zheng</dc:creator>
  <cp:lastModifiedBy>Zhang Zheng</cp:lastModifiedBy>
  <cp:revision>36</cp:revision>
  <dcterms:created xsi:type="dcterms:W3CDTF">2020-10-06T08:52:58Z</dcterms:created>
  <dcterms:modified xsi:type="dcterms:W3CDTF">2020-10-09T14:18:38Z</dcterms:modified>
</cp:coreProperties>
</file>